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513-57D9-417E-9A60-45C03DBCE109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05D6-C0CE-4E02-8509-DA3700CC81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513-57D9-417E-9A60-45C03DBCE109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05D6-C0CE-4E02-8509-DA3700CC8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513-57D9-417E-9A60-45C03DBCE109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05D6-C0CE-4E02-8509-DA3700CC8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513-57D9-417E-9A60-45C03DBCE109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05D6-C0CE-4E02-8509-DA3700CC8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513-57D9-417E-9A60-45C03DBCE109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05D6-C0CE-4E02-8509-DA3700CC81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513-57D9-417E-9A60-45C03DBCE109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05D6-C0CE-4E02-8509-DA3700CC8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513-57D9-417E-9A60-45C03DBCE109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05D6-C0CE-4E02-8509-DA3700CC8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513-57D9-417E-9A60-45C03DBCE109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05D6-C0CE-4E02-8509-DA3700CC8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513-57D9-417E-9A60-45C03DBCE109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05D6-C0CE-4E02-8509-DA3700CC8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513-57D9-417E-9A60-45C03DBCE109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05D6-C0CE-4E02-8509-DA3700CC8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513-57D9-417E-9A60-45C03DBCE109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8E05D6-C0CE-4E02-8509-DA3700CC81C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06D513-57D9-417E-9A60-45C03DBCE109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8E05D6-C0CE-4E02-8509-DA3700CC81C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Tuesday, 9/03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WHS: American Literature &amp; Composition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Tuesday, 9/03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1) </a:t>
            </a:r>
            <a:r>
              <a:rPr lang="en-US" sz="3200" dirty="0" smtClean="0"/>
              <a:t>we saw dad who was searching everywhere trying to </a:t>
            </a:r>
            <a:r>
              <a:rPr lang="en-US" sz="3200" dirty="0" smtClean="0"/>
              <a:t>find his </a:t>
            </a:r>
            <a:r>
              <a:rPr lang="en-US" sz="3200" dirty="0" smtClean="0"/>
              <a:t>golf clubs unfortunately he did not find </a:t>
            </a:r>
            <a:r>
              <a:rPr lang="en-US" sz="3200" dirty="0" smtClean="0"/>
              <a:t>them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2)  </a:t>
            </a:r>
            <a:r>
              <a:rPr lang="en-US" sz="3200" dirty="0" smtClean="0"/>
              <a:t>for to months ive been searching for a certain kind of </a:t>
            </a:r>
            <a:r>
              <a:rPr lang="en-US" sz="3200" dirty="0" smtClean="0"/>
              <a:t>table for </a:t>
            </a:r>
            <a:r>
              <a:rPr lang="en-US" sz="3200" dirty="0" smtClean="0"/>
              <a:t>our hall made from walnut wood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Versions: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1) </a:t>
            </a:r>
            <a:r>
              <a:rPr lang="en-US" sz="3200" dirty="0" smtClean="0"/>
              <a:t>We saw </a:t>
            </a:r>
            <a:r>
              <a:rPr lang="en-US" sz="3200" dirty="0" smtClean="0"/>
              <a:t>Dad searching </a:t>
            </a:r>
            <a:r>
              <a:rPr lang="en-US" sz="3200" dirty="0" smtClean="0"/>
              <a:t>everywhere trying to find his </a:t>
            </a:r>
            <a:r>
              <a:rPr lang="en-US" sz="3200" dirty="0" smtClean="0"/>
              <a:t>golf clubs</a:t>
            </a:r>
            <a:r>
              <a:rPr lang="en-US" sz="3200" dirty="0" smtClean="0"/>
              <a:t>; unfortunately, he did not find them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2) For </a:t>
            </a:r>
            <a:r>
              <a:rPr lang="en-US" sz="3200" dirty="0" smtClean="0"/>
              <a:t>two months I’ve been searching for a certain kind of </a:t>
            </a:r>
            <a:r>
              <a:rPr lang="en-US" sz="3200" dirty="0" smtClean="0"/>
              <a:t>walnut table </a:t>
            </a:r>
            <a:r>
              <a:rPr lang="en-US" sz="3200" dirty="0" smtClean="0"/>
              <a:t>for our hall.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IF begins today; distribute schedules.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Unit 1 </a:t>
            </a:r>
            <a:r>
              <a:rPr lang="en-US" b="1" dirty="0" smtClean="0"/>
              <a:t>test </a:t>
            </a:r>
            <a:r>
              <a:rPr lang="en-US" dirty="0" smtClean="0"/>
              <a:t>over Native Amer. Lit &amp; intro to Colonialism/Puritanism Friday or early next week.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Expect a </a:t>
            </a:r>
            <a:r>
              <a:rPr lang="en-US" b="1" dirty="0" smtClean="0"/>
              <a:t>timed write </a:t>
            </a:r>
            <a:r>
              <a:rPr lang="en-US" dirty="0" smtClean="0"/>
              <a:t>early this week; make sure you’ve read:“Thanksgiving” &amp; “Cultural Imperialism. . .”.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Application: Reading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en-US" dirty="0" smtClean="0"/>
              <a:t>1) How did the Pilgrims view </a:t>
            </a:r>
            <a:r>
              <a:rPr lang="en-US" dirty="0" smtClean="0"/>
              <a:t>the </a:t>
            </a:r>
            <a:r>
              <a:rPr lang="en-US" dirty="0" smtClean="0"/>
              <a:t>landscape of Cape Cod when they first arrived?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2) What kind of weather did the Pilgrims face after they landed?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3) How did the Native Americans help the Pilgrims survive? 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4) On the basis of these excerpts, what conclusions can you draw about the Pilgrims’ way of looking at the world?</a:t>
            </a:r>
          </a:p>
          <a:p>
            <a:r>
              <a:rPr lang="en-US" dirty="0" smtClean="0"/>
              <a:t>their attitude toward nature</a:t>
            </a:r>
          </a:p>
          <a:p>
            <a:r>
              <a:rPr lang="en-US" dirty="0" smtClean="0"/>
              <a:t>their attitude towards God</a:t>
            </a:r>
          </a:p>
          <a:p>
            <a:r>
              <a:rPr lang="en-US" dirty="0" smtClean="0"/>
              <a:t>their attitude toward Native Americans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5) Do you think the treaty between the Wampanoag and the Pilgrims was fair? Why or why not? Support your answers with proof.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Finish  reading "Of Plymouth Plantation” by William Bradford.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Record what a “</a:t>
            </a:r>
            <a:r>
              <a:rPr lang="en-US" b="1" dirty="0" smtClean="0"/>
              <a:t>primary document</a:t>
            </a:r>
            <a:r>
              <a:rPr lang="en-US" dirty="0" smtClean="0"/>
              <a:t>” is and know that “Of Plymouth Plantation” is an example of one.</a:t>
            </a:r>
          </a:p>
          <a:p>
            <a:endParaRPr lang="en-US" dirty="0" smtClean="0"/>
          </a:p>
          <a:p>
            <a:r>
              <a:rPr lang="en-US" dirty="0" smtClean="0"/>
              <a:t>Define “</a:t>
            </a:r>
            <a:r>
              <a:rPr lang="en-US" b="1" dirty="0" smtClean="0"/>
              <a:t>denotation</a:t>
            </a:r>
            <a:r>
              <a:rPr lang="en-US" dirty="0" smtClean="0"/>
              <a:t>” and “</a:t>
            </a:r>
            <a:r>
              <a:rPr lang="en-US" b="1" dirty="0" smtClean="0"/>
              <a:t>connotation</a:t>
            </a:r>
            <a:r>
              <a:rPr lang="en-US" dirty="0" smtClean="0"/>
              <a:t>” in your notes, and know the difference!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Answer reading questions.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due: by the end of class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Graduation Writing Test Sept. 25</a:t>
            </a:r>
            <a:r>
              <a:rPr lang="en-US" baseline="30000" dirty="0" smtClean="0"/>
              <a:t>th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“Thanksgiving” article, and highlight the important passages. </a:t>
            </a:r>
          </a:p>
          <a:p>
            <a:endParaRPr lang="en-US" dirty="0" smtClean="0"/>
          </a:p>
          <a:p>
            <a:r>
              <a:rPr lang="en-US" dirty="0" smtClean="0"/>
              <a:t>*You need to be familiar with both articles, along with “Of Plymouth Plantation” for the timed write.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</TotalTime>
  <Words>376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Tuesday, 9/03</vt:lpstr>
      <vt:lpstr>Bell Ringer: Tuesday, 9/03</vt:lpstr>
      <vt:lpstr>Corrected Versions:</vt:lpstr>
      <vt:lpstr>Daily Agenda:</vt:lpstr>
      <vt:lpstr>Application: Reading Questions</vt:lpstr>
      <vt:lpstr>Daily Agenda:</vt:lpstr>
      <vt:lpstr>Daily Agenda:</vt:lpstr>
      <vt:lpstr>Homework: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9/03</dc:title>
  <dc:creator>fcboe</dc:creator>
  <cp:lastModifiedBy>fcboe</cp:lastModifiedBy>
  <cp:revision>16</cp:revision>
  <dcterms:created xsi:type="dcterms:W3CDTF">2013-09-03T12:16:20Z</dcterms:created>
  <dcterms:modified xsi:type="dcterms:W3CDTF">2013-09-03T14:30:18Z</dcterms:modified>
</cp:coreProperties>
</file>