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F95CB4-3BDB-4A29-8646-38ACAD66C1C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CC3361-CA67-4EA5-9CB8-F2C0F7364BA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counselor didnt know to who he should first report the </a:t>
            </a:r>
            <a:r>
              <a:rPr lang="en-US" sz="3200" dirty="0" smtClean="0"/>
              <a:t>news that </a:t>
            </a:r>
            <a:r>
              <a:rPr lang="en-US" sz="3200" dirty="0" smtClean="0"/>
              <a:t>kalidia johnson scored good enough on the psat to </a:t>
            </a:r>
            <a:r>
              <a:rPr lang="en-US" sz="3200" dirty="0" smtClean="0"/>
              <a:t>qualify her </a:t>
            </a:r>
            <a:r>
              <a:rPr lang="en-US" sz="3200" dirty="0" smtClean="0"/>
              <a:t>as a national merit scholar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counselor </a:t>
            </a:r>
            <a:r>
              <a:rPr lang="en-US" sz="2800" dirty="0" smtClean="0"/>
              <a:t>did not </a:t>
            </a:r>
            <a:r>
              <a:rPr lang="en-US" sz="2800" dirty="0" smtClean="0"/>
              <a:t>know to whom he should first report </a:t>
            </a:r>
            <a:r>
              <a:rPr lang="en-US" sz="2800" dirty="0" smtClean="0"/>
              <a:t>the news </a:t>
            </a:r>
            <a:r>
              <a:rPr lang="en-US" sz="2800" dirty="0" smtClean="0"/>
              <a:t>that Kalidia Johnson had scored well enough on the </a:t>
            </a:r>
            <a:r>
              <a:rPr lang="en-US" sz="2800" dirty="0" smtClean="0"/>
              <a:t>PSAT to </a:t>
            </a:r>
            <a:r>
              <a:rPr lang="en-US" sz="2800" dirty="0" smtClean="0"/>
              <a:t>qualify as a National Merit </a:t>
            </a:r>
            <a:r>
              <a:rPr lang="en-US" sz="2800" dirty="0" smtClean="0"/>
              <a:t>Scholar.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Finish Act I, and begin Act II. Pp. 184-189 (1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Vocabulary list 2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guides for Act I &amp; Act II due: Thursday, 10/3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for Act I and II: Friday, 10/4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 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packets tomorrow.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153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9/30</vt:lpstr>
      <vt:lpstr>Bell Ringer: Monday, 9/30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9/30</dc:title>
  <dc:creator>fcboe</dc:creator>
  <cp:lastModifiedBy>fcboe</cp:lastModifiedBy>
  <cp:revision>13</cp:revision>
  <dcterms:created xsi:type="dcterms:W3CDTF">2013-09-30T12:15:29Z</dcterms:created>
  <dcterms:modified xsi:type="dcterms:W3CDTF">2013-09-30T14:44:41Z</dcterms:modified>
</cp:coreProperties>
</file>