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964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indent="228600" algn="ctr" rt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buNone/>
              <a:defRPr sz="3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152400" algn="ctr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2550225"/>
            <a:ext cx="4621799" cy="144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4040396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/>
            </a:lvl6pPr>
            <a:lvl7pPr rtl="0">
              <a:buNone/>
              <a:defRPr/>
            </a:lvl7pPr>
            <a:lvl8pPr rtl="0">
              <a:buNone/>
              <a:defRPr/>
            </a:lvl8pPr>
            <a:lvl9pPr rtl="0"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62783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5013041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992104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3550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 sz="2400"/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600200"/>
            <a:ext cx="35507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rtl="0"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1249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301687"/>
            <a:ext cx="9143999" cy="1058821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1045040"/>
            <a:ext cx="4602300" cy="93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 rot="10800000">
            <a:off x="-5937" y="5483652"/>
            <a:ext cx="4453249" cy="137434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73" name="Shape 73"/>
          <p:cNvCxnSpPr/>
          <p:nvPr/>
        </p:nvCxnSpPr>
        <p:spPr>
          <a:xfrm>
            <a:off x="388492" y="5879569"/>
            <a:ext cx="3708599" cy="4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88492" y="5991680"/>
            <a:ext cx="3644400" cy="51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indent="88900" rtl="0"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8278"/>
            <a:ext cx="9144067" cy="68496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ctr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40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400"/>
              </a:spcBef>
              <a:buClr>
                <a:schemeClr val="dk1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ail.fcboe.org/file/d/0BxuHAMvb63M-TFVnTkYwMUtUOFk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tWGiOuzpe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wGykVbfgUE&amp;feature=relmf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403761" y="2643248"/>
            <a:ext cx="8342400" cy="456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i="0"/>
              <a:t>WHS: American Literature &amp; Composition 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91160" y="1911984"/>
            <a:ext cx="8351399" cy="5618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/>
              <a:t>Thursday, 9/5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en" sz="3000"/>
              <a:t>
DOL: (just one today)</a:t>
            </a:r>
          </a:p>
          <a:p>
            <a:endParaRPr/>
          </a:p>
          <a:p>
            <a:pPr lvl="0" algn="l" rtl="0">
              <a:buNone/>
            </a:pPr>
            <a:r>
              <a:rPr lang="en" sz="3000"/>
              <a:t>christie hasnt paid her school libarry fine consequently she cant neither lend more books or receive her report card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Bell Ringer: Thursday, 9/5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/>
              <a:t>
</a:t>
            </a:r>
          </a:p>
          <a:p>
            <a:endParaRPr/>
          </a:p>
          <a:p>
            <a:pPr lvl="0" rtl="0">
              <a:buNone/>
            </a:pPr>
            <a:r>
              <a:rPr lang="en" sz="3000"/>
              <a:t>Christie hasn’t paid her school library fine; consequently, she can neither borrow more books nor receive her report card.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Corrected Versions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Finish issuing last textbooks.</a:t>
            </a:r>
          </a:p>
          <a:p>
            <a:endParaRPr/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is rhetoric?</a:t>
            </a:r>
          </a:p>
          <a:p>
            <a:endParaRPr/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Define loaded language, extended metaphor, and persuasive writing in your notes. *definitions in your glossary of literary terms</a:t>
            </a:r>
          </a:p>
          <a:p>
            <a:endParaRPr/>
          </a:p>
          <a:p>
            <a:pPr marL="457200" lvl="0" indent="-3556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Take notes on persuasive techniques: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https://docs.google.com/a/mail.fcboe.org/file/d/0BxuHAMvb63M-TFVnTkYwMUtUOFk/edit</a:t>
            </a:r>
          </a:p>
          <a:p>
            <a:endParaRPr/>
          </a:p>
          <a:p>
            <a:pPr marL="457200" lvl="0" indent="-355600" rtl="0"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"/>
              <a:t>Read “Of Sinners in the Hands of An Angry God” by Jonathan Edwards in textbook (pp. 152-157).</a:t>
            </a:r>
          </a:p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Daily Agenda: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latin typeface="Arial"/>
                <a:ea typeface="Arial"/>
                <a:cs typeface="Arial"/>
                <a:sym typeface="Arial"/>
              </a:rPr>
              <a:t>
Logical fallacy:</a:t>
            </a:r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 dirty="0">
                <a:solidFill>
                  <a:srgbClr val="185DA2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https://www.youtube.com/watch?v=ytWGiOuzpe4</a:t>
            </a:r>
          </a:p>
          <a:p>
            <a:endParaRPr dirty="0"/>
          </a:p>
          <a:p>
            <a:pPr lvl="0" rtl="0">
              <a:spcBef>
                <a:spcPts val="6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>
                <a:latin typeface="Arial"/>
                <a:ea typeface="Arial"/>
                <a:cs typeface="Arial"/>
                <a:sym typeface="Arial"/>
              </a:rPr>
              <a:t>Logical fallacy:</a:t>
            </a:r>
          </a:p>
          <a:p>
            <a:pPr lvl="0" rtl="0">
              <a:buNone/>
            </a:pPr>
            <a:r>
              <a:rPr lang="en" sz="3000" u="sng" dirty="0">
                <a:solidFill>
                  <a:srgbClr val="185DA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https://www.youtube.com/watch?v=owGykVbfgUE&amp;feature=relmfu</a:t>
            </a:r>
          </a:p>
          <a:p>
            <a:endParaRPr dirty="0"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Daily Agenda: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Unit Test early next week (Monday or Tuesday?)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What should I study?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Sept. 25th Graduation Writing Test (all juniors)</a:t>
            </a:r>
          </a:p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17761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Upcoming Dates: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114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Thursday, 9/5</vt:lpstr>
      <vt:lpstr>Bell Ringer: Thursday, 9/5</vt:lpstr>
      <vt:lpstr>Corrected Versions</vt:lpstr>
      <vt:lpstr>Daily Agenda:</vt:lpstr>
      <vt:lpstr>Daily Agenda: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9/5</dc:title>
  <dc:creator>Joye Server</dc:creator>
  <cp:lastModifiedBy>fcboe</cp:lastModifiedBy>
  <cp:revision>1</cp:revision>
  <dcterms:modified xsi:type="dcterms:W3CDTF">2013-09-05T14:44:39Z</dcterms:modified>
</cp:coreProperties>
</file>