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E3BA6C-C410-4545-8358-43A22918450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54DCE9-88EA-4F60-9BB0-0DEEC95B5A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9/6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the guarino twins visited yellowstone national park with </a:t>
            </a:r>
            <a:r>
              <a:rPr lang="en-US" sz="3600" dirty="0" smtClean="0"/>
              <a:t>there family </a:t>
            </a:r>
            <a:r>
              <a:rPr lang="en-US" sz="3600" dirty="0" smtClean="0"/>
              <a:t>last summer they had to wait one and one half hours </a:t>
            </a:r>
            <a:r>
              <a:rPr lang="en-US" sz="3600" dirty="0" smtClean="0"/>
              <a:t>to see </a:t>
            </a:r>
            <a:r>
              <a:rPr lang="en-US" sz="3600" dirty="0" smtClean="0"/>
              <a:t>old faithful </a:t>
            </a:r>
            <a:r>
              <a:rPr lang="en-US" sz="3600" dirty="0" smtClean="0"/>
              <a:t>erupt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Ringers: Friday, 9/6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the Guarino twins visited Yellowstone National Park </a:t>
            </a:r>
            <a:r>
              <a:rPr lang="en-US" sz="4000" dirty="0" smtClean="0"/>
              <a:t>with their </a:t>
            </a:r>
            <a:r>
              <a:rPr lang="en-US" sz="4000" dirty="0" smtClean="0"/>
              <a:t>family last summer, they had to wait 1 1/2 hours to see </a:t>
            </a:r>
            <a:r>
              <a:rPr lang="en-US" sz="4000" dirty="0" smtClean="0"/>
              <a:t>Old Faithful </a:t>
            </a:r>
            <a:r>
              <a:rPr lang="en-US" sz="4000" dirty="0" smtClean="0"/>
              <a:t>erupt.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Unit 1 test = Tuesday, 9/10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Timed Write make ups. . .You </a:t>
            </a:r>
            <a:r>
              <a:rPr lang="en-US" i="1" dirty="0" smtClean="0"/>
              <a:t>must</a:t>
            </a:r>
            <a:r>
              <a:rPr lang="en-US" dirty="0" smtClean="0"/>
              <a:t> make them up next week before school! I get here at 8 am!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and discuss “Sinners in the Hands of an Angry God” by Jonathan Edwards (pp. 152-157 )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Fill out loaded language chart.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Due: 1</a:t>
            </a:r>
            <a:r>
              <a:rPr lang="en-US" baseline="30000" dirty="0" smtClean="0"/>
              <a:t>st</a:t>
            </a:r>
            <a:r>
              <a:rPr lang="en-US" dirty="0" smtClean="0"/>
              <a:t> Period: Monday, 9/9 by the beginning of class</a:t>
            </a:r>
          </a:p>
          <a:p>
            <a:r>
              <a:rPr lang="en-US" dirty="0" smtClean="0"/>
              <a:t>Due: 2</a:t>
            </a:r>
            <a:r>
              <a:rPr lang="en-US" baseline="30000" dirty="0" smtClean="0"/>
              <a:t>nd</a:t>
            </a:r>
            <a:r>
              <a:rPr lang="en-US" dirty="0" smtClean="0"/>
              <a:t> Period: before you leave </a:t>
            </a:r>
            <a:r>
              <a:rPr lang="en-US" smtClean="0"/>
              <a:t>class today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170</TotalTime>
  <Words>106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Friday, 9/6</vt:lpstr>
      <vt:lpstr>Bell Ringers: Friday, 9/6</vt:lpstr>
      <vt:lpstr>Corrected Versions: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9/6</dc:title>
  <dc:creator>fcboe</dc:creator>
  <cp:lastModifiedBy>fcboe</cp:lastModifiedBy>
  <cp:revision>10</cp:revision>
  <dcterms:created xsi:type="dcterms:W3CDTF">2013-09-06T11:50:44Z</dcterms:created>
  <dcterms:modified xsi:type="dcterms:W3CDTF">2013-09-06T14:40:46Z</dcterms:modified>
</cp:coreProperties>
</file>