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F4CAFA-8286-409F-8E42-E2A1B123A22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98C0BA-A90C-4839-8B03-EB9A579668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1/13/14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Lit. &amp; Comp. B.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Syllabus due Wednesday, 1/15.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Persepolis</a:t>
            </a:r>
            <a:r>
              <a:rPr lang="en-US" dirty="0" smtClean="0"/>
              <a:t> by </a:t>
            </a:r>
            <a:r>
              <a:rPr lang="en-US" dirty="0" err="1" smtClean="0"/>
              <a:t>Marjane</a:t>
            </a:r>
            <a:r>
              <a:rPr lang="en-US" dirty="0" smtClean="0"/>
              <a:t> </a:t>
            </a:r>
            <a:r>
              <a:rPr lang="en-US" dirty="0" err="1" smtClean="0"/>
              <a:t>Satrapi</a:t>
            </a:r>
            <a:r>
              <a:rPr lang="en-US" dirty="0" smtClean="0"/>
              <a:t> today.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“The Veil” through “The Bicycle” and answer study guide questions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graphic novel terminology.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working on study guide questions.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</TotalTime>
  <Words>57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Monday, 1/13/14</vt:lpstr>
      <vt:lpstr>Daily Agenda: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1/13/14</dc:title>
  <dc:creator>FCBOE</dc:creator>
  <cp:lastModifiedBy>FCBOE</cp:lastModifiedBy>
  <cp:revision>3</cp:revision>
  <dcterms:created xsi:type="dcterms:W3CDTF">2014-01-13T17:25:31Z</dcterms:created>
  <dcterms:modified xsi:type="dcterms:W3CDTF">2014-01-13T21:08:07Z</dcterms:modified>
</cp:coreProperties>
</file>