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542D95C-958D-4E31-BD84-B881D44F2A7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E020C2-359D-4B22-AE3E-97CD230EE6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1/17/14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Bell Ringer: Friday, 1/17/14</a:t>
            </a:r>
            <a:br>
              <a:rPr lang="en-US" sz="2400" dirty="0" smtClean="0"/>
            </a:br>
            <a:r>
              <a:rPr lang="en-US" sz="2400" dirty="0" smtClean="0"/>
              <a:t>What does this picture symbolize? Come up with three ideas. </a:t>
            </a:r>
            <a:endParaRPr lang="en-US" sz="2400" dirty="0"/>
          </a:p>
        </p:txBody>
      </p:sp>
      <p:pic>
        <p:nvPicPr>
          <p:cNvPr id="4" name="Content Placeholder 3" descr="Persepoli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057400"/>
            <a:ext cx="6400799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Vandemotter/AP language (junior year) </a:t>
            </a:r>
          </a:p>
          <a:p>
            <a:r>
              <a:rPr lang="en-US" dirty="0" smtClean="0"/>
              <a:t>Bell ringer</a:t>
            </a:r>
          </a:p>
          <a:p>
            <a:r>
              <a:rPr lang="en-US" dirty="0" smtClean="0"/>
              <a:t>Copy vocabulary from </a:t>
            </a:r>
            <a:r>
              <a:rPr lang="en-US" i="1" dirty="0" smtClean="0"/>
              <a:t>Persepolis</a:t>
            </a:r>
            <a:endParaRPr lang="en-US" dirty="0" smtClean="0"/>
          </a:p>
          <a:p>
            <a:r>
              <a:rPr lang="en-US" dirty="0" smtClean="0"/>
              <a:t>Continue reading </a:t>
            </a:r>
            <a:r>
              <a:rPr lang="en-US" i="1" dirty="0" smtClean="0"/>
              <a:t>Persepolis: </a:t>
            </a:r>
            <a:r>
              <a:rPr lang="en-US" dirty="0" smtClean="0"/>
              <a:t>Chapter, “The Water Cell”,  pp. 18-26 and answer reading guide questions.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7201</TotalTime>
  <Words>53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Friday, 1/17/14</vt:lpstr>
      <vt:lpstr>Bell Ringer: Friday, 1/17/14 What does this picture symbolize? Come up with three ideas. </vt:lpstr>
      <vt:lpstr>Daily Agenda: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1/17/14</dc:title>
  <dc:creator>FCBOE</dc:creator>
  <cp:lastModifiedBy>FCBOE</cp:lastModifiedBy>
  <cp:revision>6</cp:revision>
  <dcterms:created xsi:type="dcterms:W3CDTF">2014-01-17T17:25:55Z</dcterms:created>
  <dcterms:modified xsi:type="dcterms:W3CDTF">2014-01-22T17:27:08Z</dcterms:modified>
</cp:coreProperties>
</file>