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C1494F6-7ED4-4476-AA1F-214E6248DB0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A6C4A4-26D5-41CC-8383-1674CE66451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10/1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Bell Ringer: Tuesday, 10/1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dirty="0" smtClean="0"/>
              <a:t>None today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None today!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Today: Work day</a:t>
            </a:r>
          </a:p>
          <a:p>
            <a:pPr>
              <a:buNone/>
            </a:pPr>
            <a:r>
              <a:rPr lang="en-US" sz="2400" dirty="0" smtClean="0"/>
              <a:t> Complete “Is </a:t>
            </a:r>
            <a:r>
              <a:rPr lang="en-US" sz="2400" dirty="0" smtClean="0"/>
              <a:t>Oedipus a tragic hero” </a:t>
            </a:r>
            <a:r>
              <a:rPr lang="en-US" sz="2400" dirty="0" smtClean="0"/>
              <a:t>(or a villain/criminal) chart </a:t>
            </a:r>
            <a:r>
              <a:rPr lang="en-US" sz="2400" dirty="0" smtClean="0"/>
              <a:t>for paper. </a:t>
            </a:r>
            <a:r>
              <a:rPr lang="en-US" sz="2400" dirty="0" smtClean="0"/>
              <a:t>Think of this as an outline for your paper, because the proof you find will be the substance of your paper. </a:t>
            </a:r>
            <a:r>
              <a:rPr lang="en-US" sz="2400" b="1" dirty="0" smtClean="0"/>
              <a:t>Due: tomorrow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dirty="0" smtClean="0"/>
              <a:t>Wed-Friday, we will be in the media center lab working on these essays which count as a </a:t>
            </a:r>
            <a:r>
              <a:rPr lang="en-US" sz="2400" b="1" dirty="0" smtClean="0"/>
              <a:t>test grade. 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Reading </a:t>
            </a:r>
            <a:r>
              <a:rPr lang="en-US" sz="2400" dirty="0" smtClean="0"/>
              <a:t>guides for </a:t>
            </a:r>
            <a:r>
              <a:rPr lang="en-US" sz="2400" i="1" dirty="0" smtClean="0"/>
              <a:t>Oedipus </a:t>
            </a:r>
            <a:r>
              <a:rPr lang="en-US" sz="2400" dirty="0" smtClean="0"/>
              <a:t>due tomorrow!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example. . . 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514600"/>
          <a:ext cx="6096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803400">
                <a:tc>
                  <a:txBody>
                    <a:bodyPr/>
                    <a:lstStyle/>
                    <a:p>
                      <a:r>
                        <a:rPr lang="en-US" dirty="0" smtClean="0"/>
                        <a:t>Must exhibit honorable qualities (must be “good”)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r>
                        <a:rPr lang="en-US" dirty="0" smtClean="0"/>
                        <a:t>/No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Yes, Oedipus exhibits selflessness,</a:t>
                      </a:r>
                      <a:r>
                        <a:rPr lang="en-US" baseline="0" dirty="0" smtClean="0"/>
                        <a:t> because even upon finding out the truth about the prophecy, he commands </a:t>
                      </a:r>
                      <a:r>
                        <a:rPr lang="en-US" baseline="0" dirty="0" err="1" smtClean="0"/>
                        <a:t>Creon</a:t>
                      </a:r>
                      <a:r>
                        <a:rPr lang="en-US" baseline="0" dirty="0" smtClean="0"/>
                        <a:t> to banish him since that is what is best for the people of Thebes (Sophocles  323).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2362200" y="5638800"/>
            <a:ext cx="1295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i="1" dirty="0" smtClean="0"/>
              <a:t>Oedipus </a:t>
            </a:r>
            <a:r>
              <a:rPr lang="en-US" sz="2800" dirty="0" smtClean="0"/>
              <a:t>test Monday, 10/7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Test Review: background notes, family history/family tree, literary terms, vocabulary, and reading guides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PSAT </a:t>
            </a:r>
            <a:r>
              <a:rPr lang="en-US" dirty="0" smtClean="0"/>
              <a:t>October 16</a:t>
            </a:r>
            <a:r>
              <a:rPr lang="en-US" baseline="30000" dirty="0" smtClean="0"/>
              <a:t>th</a:t>
            </a:r>
            <a:r>
              <a:rPr lang="en-US" dirty="0" smtClean="0"/>
              <a:t> for all </a:t>
            </a:r>
            <a:r>
              <a:rPr lang="en-US" dirty="0" smtClean="0"/>
              <a:t>sophomores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HOBY scholarship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</TotalTime>
  <Words>188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Tuesday, 10/1</vt:lpstr>
      <vt:lpstr> Bell Ringer: Tuesday, 10/1</vt:lpstr>
      <vt:lpstr>Corrected:</vt:lpstr>
      <vt:lpstr>Daily Agenda: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fcboe</dc:creator>
  <cp:lastModifiedBy>fcboe</cp:lastModifiedBy>
  <cp:revision>9</cp:revision>
  <dcterms:created xsi:type="dcterms:W3CDTF">2013-10-01T16:35:43Z</dcterms:created>
  <dcterms:modified xsi:type="dcterms:W3CDTF">2013-10-01T17:07:47Z</dcterms:modified>
</cp:coreProperties>
</file>