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34CD14-C730-4642-B3FD-537916D225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8EACDAB-324C-4C06-8463-575E920A21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4CD14-C730-4642-B3FD-537916D225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ACDAB-324C-4C06-8463-575E920A2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A34CD14-C730-4642-B3FD-537916D225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8EACDAB-324C-4C06-8463-575E920A2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4CD14-C730-4642-B3FD-537916D225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ACDAB-324C-4C06-8463-575E920A2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34CD14-C730-4642-B3FD-537916D225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8EACDAB-324C-4C06-8463-575E920A21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4CD14-C730-4642-B3FD-537916D225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ACDAB-324C-4C06-8463-575E920A2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4CD14-C730-4642-B3FD-537916D225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ACDAB-324C-4C06-8463-575E920A2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4CD14-C730-4642-B3FD-537916D225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ACDAB-324C-4C06-8463-575E920A2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34CD14-C730-4642-B3FD-537916D225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ACDAB-324C-4C06-8463-575E920A2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4CD14-C730-4642-B3FD-537916D225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ACDAB-324C-4C06-8463-575E920A2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4CD14-C730-4642-B3FD-537916D225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ACDAB-324C-4C06-8463-575E920A21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A34CD14-C730-4642-B3FD-537916D22540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8EACDAB-324C-4C06-8463-575E920A21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_xPeHhtDG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Thursday, 10/10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Thursday, 10/10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(Note: Get rid of second person and passive voice.)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jasper </a:t>
            </a:r>
            <a:r>
              <a:rPr lang="en-US" dirty="0" smtClean="0"/>
              <a:t>told us that from the top of a bluff near la crosse wisconsin three states can be seen by you on a clear day wisconsin minnesota and iowa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Jasper said that from the top of a bluff near La Crosse, Wisconsin, a spectator can see three states on a clear day: Wisconsin, Minnesota, and Iowa.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is philosophy, and how does it influence a culture? What makes for a good ruler? Citizen?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pp</a:t>
            </a:r>
            <a:r>
              <a:rPr lang="en-US" dirty="0" smtClean="0"/>
              <a:t>. 432-433 in textbook.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a source of wisdom in your life?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Read “from the Analects” by Confucius pp. 434-438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Application: 1-2 </a:t>
            </a:r>
            <a:r>
              <a:rPr lang="en-US" dirty="0" smtClean="0"/>
              <a:t>paragraphs. . . </a:t>
            </a:r>
          </a:p>
          <a:p>
            <a:r>
              <a:rPr lang="en-US" dirty="0" smtClean="0"/>
              <a:t>Reference two to three of Confucius’ maxims, and discuss their importance. Why would these maxims be important to the individual and to the government as a whole? </a:t>
            </a:r>
            <a:endParaRPr lang="en-US" dirty="0" smtClean="0"/>
          </a:p>
          <a:p>
            <a:pPr>
              <a:buNone/>
            </a:pPr>
            <a:r>
              <a:rPr lang="en-US" smtClean="0"/>
              <a:t>Due today</a:t>
            </a:r>
            <a:endParaRPr lang="en-US" dirty="0" smtClean="0"/>
          </a:p>
          <a:p>
            <a:r>
              <a:rPr lang="en-US" dirty="0" smtClean="0"/>
              <a:t>Examine Taoism through Winnie-the-Pooh:</a:t>
            </a:r>
          </a:p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www.youtube.com/watch?v=Q_xPeHhtDGw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Begin reading </a:t>
            </a:r>
            <a:r>
              <a:rPr lang="en-US" i="1" dirty="0" smtClean="0"/>
              <a:t>The Tao of Pooh.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207</TotalTime>
  <Words>200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Thursday, 10/10</vt:lpstr>
      <vt:lpstr>Bell Ringer: Thursday, 10/10</vt:lpstr>
      <vt:lpstr>Corrected: 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10/10</dc:title>
  <dc:creator>fcboe</dc:creator>
  <cp:lastModifiedBy>fcboe</cp:lastModifiedBy>
  <cp:revision>11</cp:revision>
  <dcterms:created xsi:type="dcterms:W3CDTF">2013-10-10T16:38:50Z</dcterms:created>
  <dcterms:modified xsi:type="dcterms:W3CDTF">2013-10-10T20:06:08Z</dcterms:modified>
</cp:coreProperties>
</file>