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61EC3B-F0C1-4D10-ACAC-29FE101646AD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B9EECAC-BF04-4F71-9808-096294C7C4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10/11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10/11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before moving to brooklyn heights in new york ny five years ago tj lived with his family in the south and subsequently moved back there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Before moving to Brooklyn Heights in New York, NY, five years ago, T. J. had lived with his family in the South, and, subsequently, moved back there.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Tracing sources of wisdom through philosophy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Confucianism &amp; Taoism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Tao of Pooh. 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Read to the top of page 16.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4736"/>
          </a:xfrm>
        </p:spPr>
        <p:txBody>
          <a:bodyPr/>
          <a:lstStyle/>
          <a:p>
            <a:r>
              <a:rPr lang="en-US" i="1" dirty="0" smtClean="0"/>
              <a:t>The Vinegar Tasters </a:t>
            </a:r>
            <a:endParaRPr lang="en-US" i="1" dirty="0"/>
          </a:p>
        </p:txBody>
      </p:sp>
      <p:pic>
        <p:nvPicPr>
          <p:cNvPr id="4" name="Content Placeholder 3" descr="The Vinegar Tast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50292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Nirvana </a:t>
            </a:r>
            <a:endParaRPr lang="en-US" dirty="0"/>
          </a:p>
        </p:txBody>
      </p:sp>
      <p:pic>
        <p:nvPicPr>
          <p:cNvPr id="4" name="Content Placeholder 3" descr="nirv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752600"/>
            <a:ext cx="54864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“uncarved block” </a:t>
            </a:r>
            <a:endParaRPr lang="en-US" dirty="0"/>
          </a:p>
        </p:txBody>
      </p:sp>
      <p:pic>
        <p:nvPicPr>
          <p:cNvPr id="4" name="Content Placeholder 3" descr="the uncarved b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752600"/>
            <a:ext cx="4984012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212</TotalTime>
  <Words>115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FCHS: World literature &amp; composition a </vt:lpstr>
      <vt:lpstr>Bell Ringer: Friday, 10/11</vt:lpstr>
      <vt:lpstr>Corrected:</vt:lpstr>
      <vt:lpstr>Daily Agenda:</vt:lpstr>
      <vt:lpstr>The Vinegar Tasters </vt:lpstr>
      <vt:lpstr>Nirvana </vt:lpstr>
      <vt:lpstr>The “uncarved block”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FCHS: World literature &amp; composition a </dc:title>
  <dc:creator>fcboe</dc:creator>
  <cp:lastModifiedBy>fcboe</cp:lastModifiedBy>
  <cp:revision>6</cp:revision>
  <dcterms:created xsi:type="dcterms:W3CDTF">2013-10-11T16:10:47Z</dcterms:created>
  <dcterms:modified xsi:type="dcterms:W3CDTF">2013-10-11T19:43:05Z</dcterms:modified>
</cp:coreProperties>
</file>