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8B58-8D22-4A8A-A909-3EC0E4BAD4A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60CE-A94A-4A15-86A7-119D3648EB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8B58-8D22-4A8A-A909-3EC0E4BAD4A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60CE-A94A-4A15-86A7-119D3648E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8B58-8D22-4A8A-A909-3EC0E4BAD4A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60CE-A94A-4A15-86A7-119D3648E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8B58-8D22-4A8A-A909-3EC0E4BAD4A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60CE-A94A-4A15-86A7-119D3648E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8B58-8D22-4A8A-A909-3EC0E4BAD4A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60CE-A94A-4A15-86A7-119D3648EB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8B58-8D22-4A8A-A909-3EC0E4BAD4A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60CE-A94A-4A15-86A7-119D3648E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8B58-8D22-4A8A-A909-3EC0E4BAD4A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60CE-A94A-4A15-86A7-119D3648E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8B58-8D22-4A8A-A909-3EC0E4BAD4A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60CE-A94A-4A15-86A7-119D3648E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8B58-8D22-4A8A-A909-3EC0E4BAD4A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60CE-A94A-4A15-86A7-119D3648E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8B58-8D22-4A8A-A909-3EC0E4BAD4A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60CE-A94A-4A15-86A7-119D3648E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8B58-8D22-4A8A-A909-3EC0E4BAD4A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E060CE-A94A-4A15-86A7-119D3648EB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6C8B58-8D22-4A8A-A909-3EC0E4BAD4A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060CE-A94A-4A15-86A7-119D3648EBD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DkCOA5xDQ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10/14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10/14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Free write/journal in your notes: What do you notice about this block? (Hint: What is “uncarved block”?) 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4" name="Content Placeholder 3" descr="the uncarved blo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505200"/>
            <a:ext cx="4984012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Finish </a:t>
            </a:r>
            <a:r>
              <a:rPr lang="en-US" i="1" dirty="0" smtClean="0"/>
              <a:t>The Tao of Pooh </a:t>
            </a:r>
            <a:r>
              <a:rPr lang="en-US" dirty="0" smtClean="0"/>
              <a:t>today.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Notes/Discussion of </a:t>
            </a:r>
            <a:r>
              <a:rPr lang="en-US" i="1" dirty="0" smtClean="0"/>
              <a:t>The Tao of Pooh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How does Hoff explain the “uncarved block” metaphor?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What is the secret message of the “uncarved block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What is the difference between “simple” and “stupid” as revealed by Hoff?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1-2 paragraphs</a:t>
            </a:r>
          </a:p>
          <a:p>
            <a:r>
              <a:rPr lang="en-US" smtClean="0">
                <a:hlinkClick r:id="rId2"/>
              </a:rPr>
              <a:t>https</a:t>
            </a:r>
            <a:r>
              <a:rPr lang="en-US" smtClean="0">
                <a:hlinkClick r:id="rId2"/>
              </a:rPr>
              <a:t>://</a:t>
            </a:r>
            <a:r>
              <a:rPr lang="en-US" smtClean="0">
                <a:hlinkClick r:id="rId2"/>
              </a:rPr>
              <a:t>www.youtube.com/watch?v=EDkCOA5xDQ8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TOTD Application</a:t>
            </a:r>
            <a:r>
              <a:rPr lang="en-US" dirty="0" smtClean="0"/>
              <a:t>: Which character in </a:t>
            </a:r>
            <a:r>
              <a:rPr lang="en-US" i="1" dirty="0" smtClean="0"/>
              <a:t>Winnie the Pooh </a:t>
            </a:r>
            <a:r>
              <a:rPr lang="en-US" dirty="0" smtClean="0"/>
              <a:t>exhibits the most Taoists characteristics? How so?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Tomorrow/this week: </a:t>
            </a:r>
          </a:p>
          <a:p>
            <a:r>
              <a:rPr lang="en-US" dirty="0" smtClean="0"/>
              <a:t>Read &amp; discuss Lao-</a:t>
            </a:r>
            <a:r>
              <a:rPr lang="en-US" dirty="0" err="1" smtClean="0"/>
              <a:t>tzu’s</a:t>
            </a:r>
            <a:r>
              <a:rPr lang="en-US" dirty="0" smtClean="0"/>
              <a:t> “Tao Te </a:t>
            </a:r>
            <a:r>
              <a:rPr lang="en-US" dirty="0" err="1" smtClean="0"/>
              <a:t>Ching</a:t>
            </a:r>
            <a:r>
              <a:rPr lang="en-US" dirty="0" smtClean="0"/>
              <a:t>” Plato’s “Allegory of the Cave” tomorrow.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PSAT Wednesday: 1</a:t>
            </a:r>
            <a:r>
              <a:rPr lang="en-US" baseline="30000" dirty="0" smtClean="0"/>
              <a:t>st</a:t>
            </a:r>
            <a:r>
              <a:rPr lang="en-US" dirty="0" smtClean="0"/>
              <a:t>-3</a:t>
            </a:r>
            <a:r>
              <a:rPr lang="en-US" baseline="30000" dirty="0" smtClean="0"/>
              <a:t>rd</a:t>
            </a:r>
            <a:r>
              <a:rPr lang="en-US" dirty="0" smtClean="0"/>
              <a:t> periods in the afternoon only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</TotalTime>
  <Words>110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Monday, 10/14</vt:lpstr>
      <vt:lpstr>Bell Ringer: Monday, 10/14</vt:lpstr>
      <vt:lpstr>Daily Agenda:</vt:lpstr>
      <vt:lpstr>Daily Agenda: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10/14</dc:title>
  <dc:creator>fcboe</dc:creator>
  <cp:lastModifiedBy>fcboe</cp:lastModifiedBy>
  <cp:revision>17</cp:revision>
  <dcterms:created xsi:type="dcterms:W3CDTF">2013-10-14T16:26:17Z</dcterms:created>
  <dcterms:modified xsi:type="dcterms:W3CDTF">2013-10-14T20:08:44Z</dcterms:modified>
</cp:coreProperties>
</file>