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452EAD4-45AD-493E-BD8E-68B8B316821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CD0602-42A6-4C1C-A44F-D8B4878B2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EAD4-45AD-493E-BD8E-68B8B316821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0602-42A6-4C1C-A44F-D8B4878B2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EAD4-45AD-493E-BD8E-68B8B316821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0602-42A6-4C1C-A44F-D8B4878B2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EAD4-45AD-493E-BD8E-68B8B316821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0602-42A6-4C1C-A44F-D8B4878B2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EAD4-45AD-493E-BD8E-68B8B316821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0602-42A6-4C1C-A44F-D8B4878B2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EAD4-45AD-493E-BD8E-68B8B316821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0602-42A6-4C1C-A44F-D8B4878B2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52EAD4-45AD-493E-BD8E-68B8B316821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CD0602-42A6-4C1C-A44F-D8B4878B242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452EAD4-45AD-493E-BD8E-68B8B316821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CD0602-42A6-4C1C-A44F-D8B4878B2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EAD4-45AD-493E-BD8E-68B8B316821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0602-42A6-4C1C-A44F-D8B4878B2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EAD4-45AD-493E-BD8E-68B8B316821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0602-42A6-4C1C-A44F-D8B4878B2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EAD4-45AD-493E-BD8E-68B8B316821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0602-42A6-4C1C-A44F-D8B4878B2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452EAD4-45AD-493E-BD8E-68B8B3168216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CD0602-42A6-4C1C-A44F-D8B4878B24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10/15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Tuesday, 10/15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 </a:t>
            </a:r>
            <a:r>
              <a:rPr lang="en-US" sz="3200" dirty="0" smtClean="0"/>
              <a:t>lieutenant </a:t>
            </a:r>
            <a:r>
              <a:rPr lang="en-US" sz="3200" dirty="0" smtClean="0"/>
              <a:t>moore raises his hand to salute </a:t>
            </a:r>
            <a:r>
              <a:rPr lang="en-US" sz="3200" dirty="0" smtClean="0"/>
              <a:t>general </a:t>
            </a:r>
            <a:r>
              <a:rPr lang="en-US" sz="3200" dirty="0" smtClean="0"/>
              <a:t>keller during </a:t>
            </a:r>
            <a:r>
              <a:rPr lang="en-US" sz="3200" dirty="0" smtClean="0"/>
              <a:t>the memorial </a:t>
            </a:r>
            <a:r>
              <a:rPr lang="en-US" sz="3200" dirty="0" smtClean="0"/>
              <a:t>day </a:t>
            </a:r>
            <a:r>
              <a:rPr lang="en-US" sz="3200" dirty="0" smtClean="0"/>
              <a:t>parade; </a:t>
            </a:r>
            <a:r>
              <a:rPr lang="en-US" sz="3200" dirty="0" smtClean="0"/>
              <a:t>he was distracted by a loud noise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dirty="0" smtClean="0"/>
              <a:t>Lieutenant </a:t>
            </a:r>
            <a:r>
              <a:rPr lang="en-US" dirty="0" smtClean="0"/>
              <a:t>Moore raised his hand to salute </a:t>
            </a:r>
            <a:r>
              <a:rPr lang="en-US" dirty="0" smtClean="0"/>
              <a:t>General </a:t>
            </a:r>
            <a:r>
              <a:rPr lang="en-US" dirty="0" smtClean="0"/>
              <a:t>Keller during </a:t>
            </a:r>
            <a:r>
              <a:rPr lang="en-US" dirty="0" smtClean="0"/>
              <a:t>the Memorial </a:t>
            </a:r>
            <a:r>
              <a:rPr lang="en-US" dirty="0" smtClean="0"/>
              <a:t>Day parade, the lieutenant [general] was </a:t>
            </a:r>
            <a:r>
              <a:rPr lang="en-US" dirty="0" smtClean="0"/>
              <a:t>distracted by </a:t>
            </a:r>
            <a:r>
              <a:rPr lang="en-US" dirty="0" smtClean="0"/>
              <a:t>a loud noise.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Philosophy: Read an excerpt from the </a:t>
            </a:r>
            <a:r>
              <a:rPr lang="en-US" i="1" dirty="0" smtClean="0"/>
              <a:t>Tao Te Ching </a:t>
            </a:r>
            <a:r>
              <a:rPr lang="en-US" dirty="0" smtClean="0"/>
              <a:t>(pp. 440-443) &amp; work on analysis. Analysis is due before </a:t>
            </a:r>
            <a:r>
              <a:rPr lang="en-US" smtClean="0"/>
              <a:t>you leave!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PSAT tomorrow (1</a:t>
            </a:r>
            <a:r>
              <a:rPr lang="en-US" baseline="30000" dirty="0" smtClean="0"/>
              <a:t>st</a:t>
            </a:r>
            <a:r>
              <a:rPr lang="en-US" dirty="0" smtClean="0"/>
              <a:t>-3</a:t>
            </a:r>
            <a:r>
              <a:rPr lang="en-US" baseline="30000" dirty="0" smtClean="0"/>
              <a:t>rd</a:t>
            </a:r>
            <a:r>
              <a:rPr lang="en-US" dirty="0" smtClean="0"/>
              <a:t> in afternoon/no class)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Research next week: annotated bibliography, not a research paper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156</TotalTime>
  <Words>118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Tuesday, 10/15</vt:lpstr>
      <vt:lpstr>Bell Ringer: Tuesday, 10/15</vt:lpstr>
      <vt:lpstr>Corrected: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10/15</dc:title>
  <dc:creator>fcboe</dc:creator>
  <cp:lastModifiedBy>fcboe</cp:lastModifiedBy>
  <cp:revision>14</cp:revision>
  <dcterms:created xsi:type="dcterms:W3CDTF">2013-10-15T17:32:07Z</dcterms:created>
  <dcterms:modified xsi:type="dcterms:W3CDTF">2013-10-15T20:08:42Z</dcterms:modified>
</cp:coreProperties>
</file>