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6C589F-D8BD-4243-A8CD-F6B4B42288A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A8890F-A481-45CB-9284-07E2B155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erver.joye@mail.fcboe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No bell ringer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Turn in</a:t>
            </a:r>
            <a:r>
              <a:rPr lang="en-US" b="1" i="1" dirty="0" smtClean="0"/>
              <a:t> Oedipus </a:t>
            </a:r>
            <a:r>
              <a:rPr lang="en-US" b="1" dirty="0" smtClean="0"/>
              <a:t>reading guides. Oedipus test Monday, 10/ !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I’m going to come check charts/outlines for papers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Discuss essay instructions.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Wednesday-Friday in media center to write essays.</a:t>
            </a:r>
          </a:p>
          <a:p>
            <a:endParaRPr lang="en-US" b="1" dirty="0" smtClean="0"/>
          </a:p>
          <a:p>
            <a:r>
              <a:rPr lang="en-US" b="1" dirty="0" smtClean="0"/>
              <a:t>Essays due: Friday, 10/4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 in to email.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Docs/Drive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new document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Title box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 with me: </a:t>
            </a:r>
            <a:r>
              <a:rPr lang="en-US" dirty="0" smtClean="0">
                <a:hlinkClick r:id="rId2"/>
              </a:rPr>
              <a:t>server.joye@mail.fcboe.org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Daily Agenda: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Oedipus </a:t>
            </a:r>
            <a:r>
              <a:rPr lang="en-US" dirty="0" smtClean="0"/>
              <a:t>test Monday, 10/7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 Review: background notes, family history/family tree, literary terms, vocabulary, and reading guides </a:t>
            </a:r>
          </a:p>
          <a:p>
            <a:endParaRPr lang="en-US" dirty="0" smtClean="0"/>
          </a:p>
          <a:p>
            <a:r>
              <a:rPr lang="en-US" dirty="0" smtClean="0"/>
              <a:t>PSAT October 16</a:t>
            </a:r>
            <a:r>
              <a:rPr lang="en-US" baseline="30000" dirty="0" smtClean="0"/>
              <a:t>th</a:t>
            </a:r>
            <a:r>
              <a:rPr lang="en-US" dirty="0" smtClean="0"/>
              <a:t> for all sophomores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HOBY scholarship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108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Wednesday, 10/2</vt:lpstr>
      <vt:lpstr>Daily Agenda: </vt:lpstr>
      <vt:lpstr>Daily agenda: 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10/2</dc:title>
  <dc:creator>fcboe</dc:creator>
  <cp:lastModifiedBy>fcboe</cp:lastModifiedBy>
  <cp:revision>5</cp:revision>
  <dcterms:created xsi:type="dcterms:W3CDTF">2013-10-02T16:16:59Z</dcterms:created>
  <dcterms:modified xsi:type="dcterms:W3CDTF">2013-10-02T16:46:11Z</dcterms:modified>
</cp:coreProperties>
</file>