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186EA29C-4BF4-4DE0-A45D-D2AB53FFB40D}" type="datetimeFigureOut">
              <a:rPr lang="en-US" smtClean="0"/>
              <a:pPr/>
              <a:t>10/3/2013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3BD85C6F-C171-4963-89DF-7E12A35D59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EA29C-4BF4-4DE0-A45D-D2AB53FFB40D}" type="datetimeFigureOut">
              <a:rPr lang="en-US" smtClean="0"/>
              <a:pPr/>
              <a:t>10/3/2013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85C6F-C171-4963-89DF-7E12A35D59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EA29C-4BF4-4DE0-A45D-D2AB53FFB40D}" type="datetimeFigureOut">
              <a:rPr lang="en-US" smtClean="0"/>
              <a:pPr/>
              <a:t>10/3/2013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85C6F-C171-4963-89DF-7E12A35D59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186EA29C-4BF4-4DE0-A45D-D2AB53FFB40D}" type="datetimeFigureOut">
              <a:rPr lang="en-US" smtClean="0"/>
              <a:pPr/>
              <a:t>10/3/2013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85C6F-C171-4963-89DF-7E12A35D59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186EA29C-4BF4-4DE0-A45D-D2AB53FFB40D}" type="datetimeFigureOut">
              <a:rPr lang="en-US" smtClean="0"/>
              <a:pPr/>
              <a:t>10/3/2013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3BD85C6F-C171-4963-89DF-7E12A35D59C3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186EA29C-4BF4-4DE0-A45D-D2AB53FFB40D}" type="datetimeFigureOut">
              <a:rPr lang="en-US" smtClean="0"/>
              <a:pPr/>
              <a:t>10/3/2013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3BD85C6F-C171-4963-89DF-7E12A35D59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186EA29C-4BF4-4DE0-A45D-D2AB53FFB40D}" type="datetimeFigureOut">
              <a:rPr lang="en-US" smtClean="0"/>
              <a:pPr/>
              <a:t>10/3/2013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3BD85C6F-C171-4963-89DF-7E12A35D59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EA29C-4BF4-4DE0-A45D-D2AB53FFB40D}" type="datetimeFigureOut">
              <a:rPr lang="en-US" smtClean="0"/>
              <a:pPr/>
              <a:t>10/3/2013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85C6F-C171-4963-89DF-7E12A35D59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186EA29C-4BF4-4DE0-A45D-D2AB53FFB40D}" type="datetimeFigureOut">
              <a:rPr lang="en-US" smtClean="0"/>
              <a:pPr/>
              <a:t>10/3/2013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3BD85C6F-C171-4963-89DF-7E12A35D59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186EA29C-4BF4-4DE0-A45D-D2AB53FFB40D}" type="datetimeFigureOut">
              <a:rPr lang="en-US" smtClean="0"/>
              <a:pPr/>
              <a:t>10/3/2013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3BD85C6F-C171-4963-89DF-7E12A35D59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186EA29C-4BF4-4DE0-A45D-D2AB53FFB40D}" type="datetimeFigureOut">
              <a:rPr lang="en-US" smtClean="0"/>
              <a:pPr/>
              <a:t>10/3/2013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3BD85C6F-C171-4963-89DF-7E12A35D59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186EA29C-4BF4-4DE0-A45D-D2AB53FFB40D}" type="datetimeFigureOut">
              <a:rPr lang="en-US" smtClean="0"/>
              <a:pPr/>
              <a:t>10/3/2013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3BD85C6F-C171-4963-89DF-7E12A35D59C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Thursday, 10/03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FCHS: World Literature &amp; Composition A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57070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Daily Agenda: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616608"/>
          </a:xfrm>
        </p:spPr>
        <p:txBody>
          <a:bodyPr>
            <a:normAutofit/>
          </a:bodyPr>
          <a:lstStyle/>
          <a:p>
            <a:r>
              <a:rPr lang="en-US" b="1" dirty="0" smtClean="0"/>
              <a:t>Reading guides = ½ credit today only </a:t>
            </a:r>
          </a:p>
          <a:p>
            <a:pPr>
              <a:buNone/>
            </a:pPr>
            <a:endParaRPr lang="en-US" b="1" dirty="0" smtClean="0"/>
          </a:p>
          <a:p>
            <a:r>
              <a:rPr lang="en-US" b="1" dirty="0" smtClean="0"/>
              <a:t>Continue writing essay. Essays are due tomorrow, Friday, 10/4 by the end of class! </a:t>
            </a:r>
          </a:p>
          <a:p>
            <a:pPr>
              <a:buNone/>
            </a:pPr>
            <a:endParaRPr lang="en-US" b="1" dirty="0" smtClean="0"/>
          </a:p>
          <a:p>
            <a:r>
              <a:rPr lang="en-US" b="1" dirty="0" smtClean="0"/>
              <a:t>Test over Oedipus on Monday, 10/7</a:t>
            </a:r>
          </a:p>
          <a:p>
            <a:pPr>
              <a:buNone/>
            </a:pPr>
            <a:endParaRPr lang="en-US" b="1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10410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Blind quotes vs. integrated quotes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083208"/>
          </a:xfrm>
        </p:spPr>
        <p:txBody>
          <a:bodyPr>
            <a:normAutofit/>
          </a:bodyPr>
          <a:lstStyle/>
          <a:p>
            <a:r>
              <a:rPr lang="en-US" sz="1900" dirty="0" smtClean="0"/>
              <a:t>BLIND QUOTE/INCORRECT:</a:t>
            </a:r>
          </a:p>
          <a:p>
            <a:pPr>
              <a:buNone/>
            </a:pPr>
            <a:r>
              <a:rPr lang="en-US" sz="1900" dirty="0" smtClean="0"/>
              <a:t>“Poetry </a:t>
            </a:r>
            <a:r>
              <a:rPr lang="en-US" sz="1900" dirty="0" smtClean="0"/>
              <a:t>is a spontaneous overflow of powerful feelings” (Wordsworth 263). </a:t>
            </a:r>
          </a:p>
          <a:p>
            <a:pPr>
              <a:buNone/>
            </a:pPr>
            <a:endParaRPr lang="en-US" sz="1900" dirty="0" smtClean="0"/>
          </a:p>
          <a:p>
            <a:r>
              <a:rPr lang="en-US" sz="1900" dirty="0" smtClean="0"/>
              <a:t>CORRECT QUOTE INTEGRATION: Wordsworth </a:t>
            </a:r>
            <a:r>
              <a:rPr lang="en-US" sz="1900" dirty="0" smtClean="0"/>
              <a:t>stated that Romantic poetry was marked by a "spontaneous overflow of powerful feelings" (263). </a:t>
            </a:r>
          </a:p>
          <a:p>
            <a:pPr>
              <a:buNone/>
            </a:pPr>
            <a:endParaRPr lang="en-US" sz="1900" dirty="0" smtClean="0"/>
          </a:p>
          <a:p>
            <a:r>
              <a:rPr lang="en-US" sz="1900" dirty="0" smtClean="0"/>
              <a:t>CORRECT QUOTE INTEGRATION: Romantic </a:t>
            </a:r>
            <a:r>
              <a:rPr lang="en-US" sz="1900" dirty="0" smtClean="0"/>
              <a:t>poetry is characterized by the "spontaneous overflow of powerful feelings" (Wordsworth 263</a:t>
            </a:r>
            <a:r>
              <a:rPr lang="en-US" sz="1900" dirty="0" smtClean="0"/>
              <a:t>).</a:t>
            </a:r>
          </a:p>
          <a:p>
            <a:endParaRPr lang="en-US" sz="1900" dirty="0" smtClean="0"/>
          </a:p>
          <a:p>
            <a:r>
              <a:rPr lang="en-US" sz="2000" dirty="0" smtClean="0"/>
              <a:t>CORRECT PARAPHRASE: </a:t>
            </a:r>
            <a:r>
              <a:rPr lang="en-US" sz="2000" dirty="0" smtClean="0"/>
              <a:t>Poetry is often rooted in feelings </a:t>
            </a:r>
            <a:r>
              <a:rPr lang="en-US" sz="2000" smtClean="0"/>
              <a:t>(Wordsworth 263). 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26</TotalTime>
  <Words>91</Words>
  <Application>Microsoft Office PowerPoint</Application>
  <PresentationFormat>On-screen Show (4:3)</PresentationFormat>
  <Paragraphs>17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Verve</vt:lpstr>
      <vt:lpstr>Thursday, 10/03</vt:lpstr>
      <vt:lpstr>Daily Agenda:</vt:lpstr>
      <vt:lpstr>Blind quotes vs. integrated quotes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Thursday, 10/03</dc:title>
  <dc:creator>fcboe</dc:creator>
  <cp:lastModifiedBy>fcboe</cp:lastModifiedBy>
  <cp:revision>3</cp:revision>
  <dcterms:created xsi:type="dcterms:W3CDTF">2013-10-03T15:49:19Z</dcterms:created>
  <dcterms:modified xsi:type="dcterms:W3CDTF">2013-10-03T18:39:43Z</dcterms:modified>
</cp:coreProperties>
</file>