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1B7253-B940-4C17-AC11-CC804636C90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1BF8A7-58B0-4695-AA5A-FE7D6871C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B7253-B940-4C17-AC11-CC804636C90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F8A7-58B0-4695-AA5A-FE7D6871C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B7253-B940-4C17-AC11-CC804636C90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F8A7-58B0-4695-AA5A-FE7D6871C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B7253-B940-4C17-AC11-CC804636C90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F8A7-58B0-4695-AA5A-FE7D6871CD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B7253-B940-4C17-AC11-CC804636C90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F8A7-58B0-4695-AA5A-FE7D6871CD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B7253-B940-4C17-AC11-CC804636C90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F8A7-58B0-4695-AA5A-FE7D6871CD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B7253-B940-4C17-AC11-CC804636C90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F8A7-58B0-4695-AA5A-FE7D6871CD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B7253-B940-4C17-AC11-CC804636C90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F8A7-58B0-4695-AA5A-FE7D6871CD6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B7253-B940-4C17-AC11-CC804636C90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F8A7-58B0-4695-AA5A-FE7D6871CD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61B7253-B940-4C17-AC11-CC804636C90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1BF8A7-58B0-4695-AA5A-FE7D6871CD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1B7253-B940-4C17-AC11-CC804636C90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1BF8A7-58B0-4695-AA5A-FE7D6871CD6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61B7253-B940-4C17-AC11-CC804636C90E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1BF8A7-58B0-4695-AA5A-FE7D6871CD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10/31/12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most </a:t>
            </a:r>
            <a:r>
              <a:rPr lang="en-US" sz="3600" dirty="0" smtClean="0"/>
              <a:t>of we students finished our essays </a:t>
            </a:r>
            <a:r>
              <a:rPr lang="en-US" sz="3600" dirty="0" smtClean="0"/>
              <a:t>on </a:t>
            </a:r>
            <a:r>
              <a:rPr lang="en-US" sz="3600" dirty="0" smtClean="0"/>
              <a:t>wuthering </a:t>
            </a:r>
            <a:r>
              <a:rPr lang="en-US" sz="3600" dirty="0" smtClean="0"/>
              <a:t>heights before </a:t>
            </a:r>
            <a:r>
              <a:rPr lang="en-US" sz="3600" dirty="0" smtClean="0"/>
              <a:t>mr gomez gave us </a:t>
            </a:r>
            <a:r>
              <a:rPr lang="en-US" sz="3600" dirty="0" smtClean="0"/>
              <a:t>hour </a:t>
            </a:r>
            <a:r>
              <a:rPr lang="en-US" sz="3600" dirty="0" smtClean="0"/>
              <a:t>next </a:t>
            </a:r>
            <a:r>
              <a:rPr lang="en-US" sz="3600" dirty="0" smtClean="0"/>
              <a:t>asignment</a:t>
            </a:r>
          </a:p>
          <a:p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Thursday, 10/31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Most of us students had finished our essays on </a:t>
            </a:r>
            <a:r>
              <a:rPr lang="en-US" sz="3200" dirty="0" smtClean="0"/>
              <a:t>Wuthering Heights </a:t>
            </a:r>
            <a:r>
              <a:rPr lang="en-US" sz="3200" dirty="0" smtClean="0"/>
              <a:t>before Mr. Gomez gave us </a:t>
            </a:r>
            <a:r>
              <a:rPr lang="en-US" sz="3200" dirty="0" smtClean="0"/>
              <a:t>our </a:t>
            </a:r>
            <a:r>
              <a:rPr lang="en-US" sz="3200" dirty="0" smtClean="0"/>
              <a:t>next </a:t>
            </a:r>
            <a:r>
              <a:rPr lang="en-US" sz="3200" dirty="0" smtClean="0"/>
              <a:t>assignment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Corrected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Annotated bibliography rough drafts were due at the beginning of class &amp; should be shared using Google Docs.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Anticipation guide. . .Partner up! Discuss. . </a:t>
            </a:r>
            <a:r>
              <a:rPr lang="en-US" smtClean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Introduction to </a:t>
            </a:r>
            <a:r>
              <a:rPr lang="en-US" i="1" dirty="0" smtClean="0"/>
              <a:t>Siddhartha. </a:t>
            </a:r>
            <a:r>
              <a:rPr lang="en-US" dirty="0" smtClean="0"/>
              <a:t>. . Read pp. 3-12 independently. </a:t>
            </a:r>
          </a:p>
          <a:p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</TotalTime>
  <Words>105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Thursday, 10/31/12 </vt:lpstr>
      <vt:lpstr>Bell Ringer: Thursday, 10/31</vt:lpstr>
      <vt:lpstr>Bell Ringer: Corrected</vt:lpstr>
      <vt:lpstr>Daily Agenda: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10/31/12 </dc:title>
  <dc:creator>fcboe</dc:creator>
  <cp:lastModifiedBy>fcboe</cp:lastModifiedBy>
  <cp:revision>15</cp:revision>
  <dcterms:created xsi:type="dcterms:W3CDTF">2013-10-31T16:44:54Z</dcterms:created>
  <dcterms:modified xsi:type="dcterms:W3CDTF">2013-10-31T19:28:29Z</dcterms:modified>
</cp:coreProperties>
</file>