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2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40335DC0-72E7-4818-B778-33F0A70BD155}" type="datetimeFigureOut">
              <a:rPr lang="en-US" smtClean="0"/>
              <a:t>10/4/2013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C750288B-BE8F-4B99-B7DB-5A5C920DDA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35DC0-72E7-4818-B778-33F0A70BD155}" type="datetimeFigureOut">
              <a:rPr lang="en-US" smtClean="0"/>
              <a:t>10/4/2013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0288B-BE8F-4B99-B7DB-5A5C920DDA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35DC0-72E7-4818-B778-33F0A70BD155}" type="datetimeFigureOut">
              <a:rPr lang="en-US" smtClean="0"/>
              <a:t>10/4/2013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0288B-BE8F-4B99-B7DB-5A5C920DDA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35DC0-72E7-4818-B778-33F0A70BD155}" type="datetimeFigureOut">
              <a:rPr lang="en-US" smtClean="0"/>
              <a:t>10/4/2013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0288B-BE8F-4B99-B7DB-5A5C920DDA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35DC0-72E7-4818-B778-33F0A70BD155}" type="datetimeFigureOut">
              <a:rPr lang="en-US" smtClean="0"/>
              <a:t>10/4/2013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0288B-BE8F-4B99-B7DB-5A5C920DDA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35DC0-72E7-4818-B778-33F0A70BD155}" type="datetimeFigureOut">
              <a:rPr lang="en-US" smtClean="0"/>
              <a:t>10/4/2013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0288B-BE8F-4B99-B7DB-5A5C920DDA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0335DC0-72E7-4818-B778-33F0A70BD155}" type="datetimeFigureOut">
              <a:rPr lang="en-US" smtClean="0"/>
              <a:t>10/4/2013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750288B-BE8F-4B99-B7DB-5A5C920DDA13}" type="slidenum">
              <a:rPr lang="en-US" smtClean="0"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40335DC0-72E7-4818-B778-33F0A70BD155}" type="datetimeFigureOut">
              <a:rPr lang="en-US" smtClean="0"/>
              <a:t>10/4/2013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C750288B-BE8F-4B99-B7DB-5A5C920DDA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35DC0-72E7-4818-B778-33F0A70BD155}" type="datetimeFigureOut">
              <a:rPr lang="en-US" smtClean="0"/>
              <a:t>10/4/2013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0288B-BE8F-4B99-B7DB-5A5C920DDA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35DC0-72E7-4818-B778-33F0A70BD155}" type="datetimeFigureOut">
              <a:rPr lang="en-US" smtClean="0"/>
              <a:t>10/4/2013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0288B-BE8F-4B99-B7DB-5A5C920DDA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35DC0-72E7-4818-B778-33F0A70BD155}" type="datetimeFigureOut">
              <a:rPr lang="en-US" smtClean="0"/>
              <a:t>10/4/2013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0288B-BE8F-4B99-B7DB-5A5C920DDA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40335DC0-72E7-4818-B778-33F0A70BD155}" type="datetimeFigureOut">
              <a:rPr lang="en-US" smtClean="0"/>
              <a:t>10/4/2013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C750288B-BE8F-4B99-B7DB-5A5C920DDA1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Friday, 10/04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FCHS: World Literature &amp; Composition A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228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Daily Agenda: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4336"/>
          </a:xfrm>
        </p:spPr>
        <p:txBody>
          <a:bodyPr/>
          <a:lstStyle/>
          <a:p>
            <a:endParaRPr lang="en-US" i="1" dirty="0" smtClean="0"/>
          </a:p>
          <a:p>
            <a:r>
              <a:rPr lang="en-US" i="1" dirty="0" smtClean="0"/>
              <a:t>Essays are due by the end of class today; these are worth a test grade. </a:t>
            </a:r>
          </a:p>
          <a:p>
            <a:pPr>
              <a:buNone/>
            </a:pPr>
            <a:endParaRPr lang="en-US" i="1" dirty="0" smtClean="0"/>
          </a:p>
          <a:p>
            <a:r>
              <a:rPr lang="en-US" i="1" dirty="0" smtClean="0"/>
              <a:t>Oedipus </a:t>
            </a:r>
            <a:r>
              <a:rPr lang="en-US" dirty="0" smtClean="0"/>
              <a:t>test Monday, 10/07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Review the following for your test: </a:t>
            </a:r>
            <a:r>
              <a:rPr lang="en-US" dirty="0" smtClean="0"/>
              <a:t>background notes, family history/family tree, literary terms, vocabulary, and reading guides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3</TotalTime>
  <Words>57</Words>
  <Application>Microsoft Office PowerPoint</Application>
  <PresentationFormat>On-screen Show (4:3)</PresentationFormat>
  <Paragraphs>9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Urban</vt:lpstr>
      <vt:lpstr>Friday, 10/04</vt:lpstr>
      <vt:lpstr>Daily Agenda: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Friday, 10/04</dc:title>
  <dc:creator>fcboe</dc:creator>
  <cp:lastModifiedBy>fcboe</cp:lastModifiedBy>
  <cp:revision>2</cp:revision>
  <dcterms:created xsi:type="dcterms:W3CDTF">2013-10-04T16:51:25Z</dcterms:created>
  <dcterms:modified xsi:type="dcterms:W3CDTF">2013-10-04T16:54:53Z</dcterms:modified>
</cp:coreProperties>
</file>