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A03463-C636-4FEE-A322-56688BDA6E8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5E33B1-417D-4965-B425-B5A7105FFB6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10/09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Wednesday, 10/09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don’t </a:t>
            </a:r>
            <a:r>
              <a:rPr lang="en-US" sz="4000" dirty="0" smtClean="0"/>
              <a:t>add no more then one half cup of the water and yeast mixture to the flour louis if you want the pizza dough to be a sucess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add any more than one-half cup of the water-and-yeast mixture to the flour, Louis, if you want the pizza dough to be a success.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Define, and place the definitions in your notes: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Maxim</a:t>
            </a:r>
          </a:p>
          <a:p>
            <a:r>
              <a:rPr lang="en-US" dirty="0" smtClean="0"/>
              <a:t>Aphorism</a:t>
            </a:r>
          </a:p>
          <a:p>
            <a:r>
              <a:rPr lang="en-US" dirty="0" smtClean="0"/>
              <a:t>Parable</a:t>
            </a:r>
          </a:p>
          <a:p>
            <a:r>
              <a:rPr lang="en-US" dirty="0" smtClean="0"/>
              <a:t>Paradox </a:t>
            </a:r>
          </a:p>
          <a:p>
            <a:r>
              <a:rPr lang="en-US" dirty="0" smtClean="0"/>
              <a:t>Parallelism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</a:t>
            </a:r>
            <a:r>
              <a:rPr lang="en-US" dirty="0" smtClean="0"/>
              <a:t>philosophy, and how does it influence a culture? What makes for a good ruler? Citizen?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 err="1" smtClean="0"/>
              <a:t>Prezi</a:t>
            </a:r>
            <a:r>
              <a:rPr lang="en-US" dirty="0" smtClean="0"/>
              <a:t> notes on philosophy.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</a:t>
            </a:r>
            <a:r>
              <a:rPr lang="en-US" smtClean="0"/>
              <a:t>pp.426-427 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Tomorrow: </a:t>
            </a:r>
            <a:endParaRPr lang="en-US" dirty="0" smtClean="0"/>
          </a:p>
          <a:p>
            <a:r>
              <a:rPr lang="en-US" dirty="0" smtClean="0"/>
              <a:t>pp</a:t>
            </a:r>
            <a:r>
              <a:rPr lang="en-US" dirty="0" smtClean="0"/>
              <a:t>. </a:t>
            </a:r>
            <a:r>
              <a:rPr lang="en-US" dirty="0" smtClean="0"/>
              <a:t>432-433 </a:t>
            </a:r>
            <a:r>
              <a:rPr lang="en-US" dirty="0" smtClean="0"/>
              <a:t>in textbook.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a source of wisdom in your life? </a:t>
            </a:r>
          </a:p>
          <a:p>
            <a:r>
              <a:rPr lang="en-US" dirty="0" smtClean="0"/>
              <a:t>Read </a:t>
            </a:r>
            <a:r>
              <a:rPr lang="en-US" dirty="0" smtClean="0"/>
              <a:t>“from the Analects” by Confucius pp. 434-438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 </a:t>
            </a:r>
            <a:r>
              <a:rPr lang="en-US" i="1" dirty="0" smtClean="0"/>
              <a:t>The Tao of Pooh.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TOTD: 1-2 paragraphs. . . </a:t>
            </a:r>
          </a:p>
          <a:p>
            <a:r>
              <a:rPr lang="en-US" dirty="0" smtClean="0"/>
              <a:t>Reference two to three of Confucius’ maxims, and discuss their importance. Why would these maxims be important to the individual and to the government as a whole?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206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Wednesday, 10/09</vt:lpstr>
      <vt:lpstr>Bell Ringer: Wednesday, 10/09</vt:lpstr>
      <vt:lpstr>Corrected Version: </vt:lpstr>
      <vt:lpstr>Literary Terms: </vt:lpstr>
      <vt:lpstr>Daily Agenda: 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10/09</dc:title>
  <dc:creator>fcboe</dc:creator>
  <cp:lastModifiedBy>fcboe</cp:lastModifiedBy>
  <cp:revision>13</cp:revision>
  <dcterms:created xsi:type="dcterms:W3CDTF">2013-10-09T15:58:27Z</dcterms:created>
  <dcterms:modified xsi:type="dcterms:W3CDTF">2013-10-09T20:00:05Z</dcterms:modified>
</cp:coreProperties>
</file>