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2" r:id="rId5"/>
    <p:sldId id="263" r:id="rId6"/>
    <p:sldId id="264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F4A3D52-3C55-46F5-858E-4E7AB717860D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B383B36-D1A1-45A9-8736-83A586BAA7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plainsight.nbcnews.com/_news/2013/10/13/20923154-living-on-5000-a-year-on-purpose-meet-americas-intentional-poor?lite&amp;ocid=msnhp&amp;pos=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11/06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EQ: The </a:t>
            </a:r>
            <a:r>
              <a:rPr lang="en-US" dirty="0" smtClean="0"/>
              <a:t>Shaping of Culture and Society: How do a person’s personal philosophic </a:t>
            </a:r>
            <a:r>
              <a:rPr lang="en-US" dirty="0" smtClean="0"/>
              <a:t>and religious beliefs </a:t>
            </a:r>
            <a:r>
              <a:rPr lang="en-US" dirty="0" smtClean="0"/>
              <a:t>shape their identity and affect their actions?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EQ: What is enlightenment?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EQ: What universal principles can we learn from religious literature?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You should have completed your first project entry yesterday in class; please have me check these to ensure you are on the right track! ( info. on website)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Assigned chapters for project: Complete an entry for each of the following chapters: </a:t>
            </a:r>
          </a:p>
          <a:p>
            <a:r>
              <a:rPr lang="en-US" sz="2400" dirty="0" smtClean="0"/>
              <a:t>With the Samanas </a:t>
            </a:r>
          </a:p>
          <a:p>
            <a:r>
              <a:rPr lang="en-US" sz="2400" dirty="0" smtClean="0"/>
              <a:t>Gotama</a:t>
            </a:r>
          </a:p>
          <a:p>
            <a:r>
              <a:rPr lang="en-US" sz="2400" dirty="0" smtClean="0"/>
              <a:t>Samsara</a:t>
            </a:r>
          </a:p>
          <a:p>
            <a:r>
              <a:rPr lang="en-US" sz="2400" dirty="0" smtClean="0"/>
              <a:t>Awakening </a:t>
            </a:r>
          </a:p>
          <a:p>
            <a:r>
              <a:rPr lang="en-US" sz="2400" dirty="0" smtClean="0"/>
              <a:t>The Son </a:t>
            </a:r>
          </a:p>
          <a:p>
            <a:r>
              <a:rPr lang="en-US" sz="2400" dirty="0" smtClean="0"/>
              <a:t>Govinda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from “With the Samanas”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Issue novels to take home; lose/destroy them and buy them.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What can we learn from Siddhartha’s journey so far? What is he trying to achieve? Why? 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What is an area in your life where you practice discipline and self-denial?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of first 2 chapters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/>
              <a:t>Vocabulary</a:t>
            </a:r>
            <a:r>
              <a:rPr lang="en-US" sz="2000" dirty="0" smtClean="0"/>
              <a:t>: </a:t>
            </a:r>
          </a:p>
          <a:p>
            <a:r>
              <a:rPr lang="en-US" sz="2000" dirty="0" smtClean="0"/>
              <a:t>Om = point of focus</a:t>
            </a:r>
          </a:p>
          <a:p>
            <a:r>
              <a:rPr lang="en-US" sz="2000" dirty="0" smtClean="0"/>
              <a:t>Ascetic </a:t>
            </a:r>
            <a:r>
              <a:rPr lang="en-US" sz="2000" dirty="0" smtClean="0"/>
              <a:t>= A person who renounces material comforts and leads a life of austere self-discipline, especially as an act of religious devotion.</a:t>
            </a:r>
            <a:endParaRPr lang="en-US" sz="2000" dirty="0" smtClean="0"/>
          </a:p>
          <a:p>
            <a:r>
              <a:rPr lang="en-US" sz="2000" dirty="0" smtClean="0"/>
              <a:t>Atman = the</a:t>
            </a:r>
            <a:r>
              <a:rPr lang="en-US" sz="2000" i="1" dirty="0" smtClean="0"/>
              <a:t> real </a:t>
            </a:r>
            <a:r>
              <a:rPr lang="en-US" sz="2000" dirty="0" smtClean="0"/>
              <a:t>self (the whole self)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Themes: </a:t>
            </a:r>
          </a:p>
          <a:p>
            <a:r>
              <a:rPr lang="en-US" sz="2000" dirty="0" smtClean="0"/>
              <a:t>contentment vs. discontentment,</a:t>
            </a:r>
          </a:p>
          <a:p>
            <a:r>
              <a:rPr lang="en-US" sz="2000" dirty="0" smtClean="0"/>
              <a:t>Emptiness vs. fullness (the hunger for knowledge)</a:t>
            </a:r>
          </a:p>
          <a:p>
            <a:r>
              <a:rPr lang="en-US" sz="2000" dirty="0" smtClean="0"/>
              <a:t>desire for peace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Motifs </a:t>
            </a:r>
            <a:r>
              <a:rPr lang="en-US" sz="2000" dirty="0" smtClean="0"/>
              <a:t>(recurring image): </a:t>
            </a:r>
          </a:p>
          <a:p>
            <a:r>
              <a:rPr lang="en-US" sz="2000" dirty="0" smtClean="0"/>
              <a:t>the river (meaning?)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closer look at Siddhartha: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would anyone willingly choose asceticism?</a:t>
            </a:r>
          </a:p>
          <a:p>
            <a:r>
              <a:rPr lang="en-US" dirty="0" smtClean="0"/>
              <a:t>What benefits could it produce? </a:t>
            </a:r>
          </a:p>
          <a:p>
            <a:r>
              <a:rPr lang="en-US" dirty="0" smtClean="0"/>
              <a:t>Why does Siddhartha choose to practice asceticism? </a:t>
            </a:r>
          </a:p>
          <a:p>
            <a:pPr>
              <a:buNone/>
            </a:pP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://inplainsight.nbcnews.com/_</a:t>
            </a:r>
            <a:r>
              <a:rPr lang="en-US" dirty="0" smtClean="0">
                <a:hlinkClick r:id="rId2"/>
              </a:rPr>
              <a:t>news/2013/10/13/20923154-living-on-5000-a-year-on-purpose-meet-americas-intentional-poor?lite&amp;ocid=msnhp&amp;pos=1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Butcher paper</a:t>
            </a:r>
            <a:r>
              <a:rPr lang="en-US" dirty="0" smtClean="0"/>
              <a:t>: Complete with your partner.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09800" y="2438400"/>
            <a:ext cx="4800600" cy="3657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62200" y="2590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 Siddhartha reached enlightenment? (ultimate truth &amp; escape from reincarnation) 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667000" y="3886200"/>
          <a:ext cx="4039339" cy="1996735"/>
        </p:xfrm>
        <a:graphic>
          <a:graphicData uri="http://schemas.openxmlformats.org/drawingml/2006/table">
            <a:tbl>
              <a:tblPr/>
              <a:tblGrid>
                <a:gridCol w="4039339"/>
              </a:tblGrid>
              <a:tr h="1996735">
                <a:tc>
                  <a:txBody>
                    <a:bodyPr/>
                    <a:lstStyle/>
                    <a:p>
                      <a:r>
                        <a:rPr lang="en-US" dirty="0" smtClean="0"/>
                        <a:t>Yes                                               No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*Find</a:t>
                      </a:r>
                      <a:r>
                        <a:rPr lang="en-US" baseline="0" dirty="0" smtClean="0"/>
                        <a:t> quotes to support your answers. 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</TotalTime>
  <Words>310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Wednesday, 11/06</vt:lpstr>
      <vt:lpstr>Daily Agenda:</vt:lpstr>
      <vt:lpstr>Daily Agenda:</vt:lpstr>
      <vt:lpstr>Notes from “With the Samanas” </vt:lpstr>
      <vt:lpstr>Discussion of first 2 chapters </vt:lpstr>
      <vt:lpstr>A closer look at Siddhartha: 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11/06</dc:title>
  <dc:creator>fcboe</dc:creator>
  <cp:lastModifiedBy>fcboe</cp:lastModifiedBy>
  <cp:revision>16</cp:revision>
  <dcterms:created xsi:type="dcterms:W3CDTF">2013-11-06T16:48:13Z</dcterms:created>
  <dcterms:modified xsi:type="dcterms:W3CDTF">2013-11-06T20:30:23Z</dcterms:modified>
</cp:coreProperties>
</file>