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50D084-EEEE-4207-9258-CE419A39E68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4957C7-D1D7-447E-B491-37BB883D5C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ted.com/2013/01/11/4-scientific-studies-on-how-meditation-can-affect-your-heart-brain-and-creativit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11/07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is the difference between knowledge and wisdom? 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Knowledge: </a:t>
            </a:r>
          </a:p>
          <a:p>
            <a:r>
              <a:rPr lang="en-US" sz="2000" dirty="0" smtClean="0"/>
              <a:t>facts</a:t>
            </a:r>
            <a:r>
              <a:rPr lang="en-US" sz="2000" dirty="0" smtClean="0"/>
              <a:t>, information, and skills acquired by a person through experience or education; the theoretical or practical understanding of a subject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Wisdom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r>
              <a:rPr lang="en-US" sz="2000" dirty="0" smtClean="0"/>
              <a:t>the quality of having experience, knowledge, and good judgment; the quality of being wise.</a:t>
            </a:r>
          </a:p>
          <a:p>
            <a:endParaRPr lang="en-US" sz="2000" dirty="0" smtClean="0"/>
          </a:p>
          <a:p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11/07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meditation? (yesterday)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From “With the Samanas”, </a:t>
            </a:r>
            <a:r>
              <a:rPr lang="en-US" dirty="0" err="1" smtClean="0"/>
              <a:t>Hesse</a:t>
            </a:r>
            <a:r>
              <a:rPr lang="en-US" dirty="0" smtClean="0"/>
              <a:t> writes, “No longer to be Self, to experience the peace of an emptied heart, to experience pure thought—that was his goal” (</a:t>
            </a:r>
            <a:r>
              <a:rPr lang="en-US" dirty="0" err="1" smtClean="0"/>
              <a:t>Hesse</a:t>
            </a:r>
            <a:r>
              <a:rPr lang="en-US" dirty="0" smtClean="0"/>
              <a:t> 14). </a:t>
            </a:r>
          </a:p>
          <a:p>
            <a:endParaRPr lang="en-US" dirty="0" smtClean="0"/>
          </a:p>
          <a:p>
            <a:r>
              <a:rPr lang="en-US" dirty="0" smtClean="0"/>
              <a:t>What are these “pure thoughts”, and why are they important? knowledge vs. wisdom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brain is so important to our bodies, how can we best care for it? </a:t>
            </a:r>
          </a:p>
          <a:p>
            <a:r>
              <a:rPr lang="en-US" dirty="0" smtClean="0"/>
              <a:t>How does Siddhartha view learning?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Ted Talk: “Four scientific </a:t>
            </a:r>
            <a:r>
              <a:rPr lang="en-US" dirty="0" smtClean="0"/>
              <a:t>studies on how meditation can affect your heart, brain and </a:t>
            </a:r>
            <a:r>
              <a:rPr lang="en-US" dirty="0" smtClean="0"/>
              <a:t>creativity”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http://blog.ted.com/2013/01/11/4-scientific-studies-on-how-meditation-can-affect-your-heart-brain-and-creativity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issuing novels. . . Don’t lose or damage these, or you will have to pay for them!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 survey. . . Media center lab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</TotalTime>
  <Words>217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Thursday, 11/07</vt:lpstr>
      <vt:lpstr>Bell Ringer: Thursday, 11/07</vt:lpstr>
      <vt:lpstr>Daily Agenda:</vt:lpstr>
      <vt:lpstr>Daily Agenda: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11/07</dc:title>
  <dc:creator>fcboe</dc:creator>
  <cp:lastModifiedBy>fcboe</cp:lastModifiedBy>
  <cp:revision>15</cp:revision>
  <dcterms:created xsi:type="dcterms:W3CDTF">2013-11-07T16:53:52Z</dcterms:created>
  <dcterms:modified xsi:type="dcterms:W3CDTF">2013-11-07T20:25:36Z</dcterms:modified>
</cp:coreProperties>
</file>