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A4F2-750A-4705-B11F-552793296A6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996CB-665E-4E52-944D-3DB1289C2E4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A4F2-750A-4705-B11F-552793296A6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996CB-665E-4E52-944D-3DB1289C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A4F2-750A-4705-B11F-552793296A6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996CB-665E-4E52-944D-3DB1289C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A4F2-750A-4705-B11F-552793296A6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996CB-665E-4E52-944D-3DB1289C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A4F2-750A-4705-B11F-552793296A6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996CB-665E-4E52-944D-3DB1289C2E4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A4F2-750A-4705-B11F-552793296A6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996CB-665E-4E52-944D-3DB1289C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A4F2-750A-4705-B11F-552793296A6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996CB-665E-4E52-944D-3DB1289C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A4F2-750A-4705-B11F-552793296A6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996CB-665E-4E52-944D-3DB1289C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A4F2-750A-4705-B11F-552793296A6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996CB-665E-4E52-944D-3DB1289C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A4F2-750A-4705-B11F-552793296A6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996CB-665E-4E52-944D-3DB1289C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A4F2-750A-4705-B11F-552793296A6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24996CB-665E-4E52-944D-3DB1289C2E4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E7A4F2-750A-4705-B11F-552793296A6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4996CB-665E-4E52-944D-3DB1289C2E4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Friday, 11/08/13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FCHS: World Literature &amp; Composition A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Friday, 11/08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/>
              <a:t>Which one of these is correct?</a:t>
            </a:r>
          </a:p>
          <a:p>
            <a:pPr>
              <a:buNone/>
            </a:pPr>
            <a:r>
              <a:rPr lang="en-US" sz="2400" dirty="0" smtClean="0"/>
              <a:t>1) “No </a:t>
            </a:r>
            <a:r>
              <a:rPr lang="en-US" sz="2400" dirty="0" smtClean="0"/>
              <a:t>longer to be Self, to experience the peace of an emptied heart, to experience pure thought—that was his goal</a:t>
            </a:r>
            <a:r>
              <a:rPr lang="en-US" sz="2400" dirty="0" smtClean="0"/>
              <a:t>”.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2) From </a:t>
            </a:r>
            <a:r>
              <a:rPr lang="en-US" sz="2400" dirty="0" smtClean="0"/>
              <a:t>“With the Samanas”, Hesse writes, “No longer to be Self, to experience the peace of an emptied heart, to experience pure thought—that was his goal” (Hesse 14). 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3) From </a:t>
            </a:r>
            <a:r>
              <a:rPr lang="en-US" sz="2400" dirty="0" smtClean="0"/>
              <a:t>“With the Samanas”, Hesse writes, “No longer to be Self, to experience the peace of an emptied heart, to experience pure thought—that was his </a:t>
            </a:r>
            <a:r>
              <a:rPr lang="en-US" sz="2400" dirty="0" smtClean="0"/>
              <a:t>goal”. 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Finish issuing novels. 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Complete next project entry for </a:t>
            </a:r>
            <a:r>
              <a:rPr lang="en-US" sz="3600" i="1" dirty="0" smtClean="0"/>
              <a:t>Siddhartha. </a:t>
            </a:r>
          </a:p>
          <a:p>
            <a:pPr>
              <a:buNone/>
            </a:pPr>
            <a:endParaRPr lang="en-US" sz="3600" i="1" dirty="0" smtClean="0"/>
          </a:p>
          <a:p>
            <a:r>
              <a:rPr lang="en-US" sz="3600" dirty="0" smtClean="0"/>
              <a:t>The template is on my website. </a:t>
            </a:r>
          </a:p>
          <a:p>
            <a:pPr>
              <a:buNone/>
            </a:pPr>
            <a:endParaRPr lang="en-US" sz="3600" i="1" dirty="0" smtClean="0"/>
          </a:p>
          <a:p>
            <a:r>
              <a:rPr lang="en-US" sz="3600" dirty="0" smtClean="0"/>
              <a:t>Chapter: “Gotama”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240</TotalTime>
  <Words>149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Friday, 11/08/13</vt:lpstr>
      <vt:lpstr>Bell Ringer: Friday, 11/08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Friday, 11/08/13</dc:title>
  <dc:creator>fcboe</dc:creator>
  <cp:lastModifiedBy>fcboe</cp:lastModifiedBy>
  <cp:revision>8</cp:revision>
  <dcterms:created xsi:type="dcterms:W3CDTF">2013-11-08T16:56:07Z</dcterms:created>
  <dcterms:modified xsi:type="dcterms:W3CDTF">2013-11-08T20:56:28Z</dcterms:modified>
</cp:coreProperties>
</file>