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F039BA-57AF-4823-9E59-9A96930D470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77ABB8-1DCA-47FE-ABF4-2729BB696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AUWPrBzBJ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11/11/13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Monday, 11/11/13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to TPCASTT a </a:t>
            </a:r>
            <a:r>
              <a:rPr lang="en-US" dirty="0" smtClean="0"/>
              <a:t>poem: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www.youtube.com/watch?v=pAUWPrBzBJk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groups of four, TPCASTT your poem. Record answers on the butcher paper, along with your handout. You will have 10-15 mins to finish tomorrow!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err="1" smtClean="0"/>
              <a:t>Note:You</a:t>
            </a:r>
            <a:r>
              <a:rPr lang="en-US" i="1" dirty="0" smtClean="0"/>
              <a:t> will be expected to know how to do this by yourself!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working on your </a:t>
            </a:r>
            <a:r>
              <a:rPr lang="en-US" i="1" dirty="0" smtClean="0"/>
              <a:t>Siddhartha </a:t>
            </a:r>
            <a:r>
              <a:rPr lang="en-US" dirty="0" smtClean="0"/>
              <a:t>project!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</TotalTime>
  <Words>79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Monday, 11/11/13</vt:lpstr>
      <vt:lpstr>Daily Agenda: Monday, 11/11/13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11/11/13</dc:title>
  <dc:creator>fcboe</dc:creator>
  <cp:lastModifiedBy>fcboe</cp:lastModifiedBy>
  <cp:revision>15</cp:revision>
  <dcterms:created xsi:type="dcterms:W3CDTF">2013-11-11T17:26:58Z</dcterms:created>
  <dcterms:modified xsi:type="dcterms:W3CDTF">2013-11-11T21:00:50Z</dcterms:modified>
</cp:coreProperties>
</file>