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3D95649-7299-4969-91D8-87281036A3D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DCE1EFF-D25D-4C43-BB03-AF6217BBDD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11/12/13	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Tuesday, 11/12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minutes to finish group TPCASTT.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Now it’s your turn to TPCASTT a poem by yourself! Due: by the end </a:t>
            </a:r>
            <a:r>
              <a:rPr lang="en-US" smtClean="0"/>
              <a:t>of class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Tomorrow &amp; Thursday we will be in Lab 2213 to type the final drafts of your annotated bibliographies. </a:t>
            </a:r>
            <a:r>
              <a:rPr lang="en-US" i="1" dirty="0" smtClean="0"/>
              <a:t>These will be due by the beginning of class Monday, 11/18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205</TotalTime>
  <Words>73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FCHS: World Literature &amp; Composition A</vt:lpstr>
      <vt:lpstr>Daily Agenda: Tuesday, 11/12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FCHS: World Literature &amp; Composition A</dc:title>
  <dc:creator>fcboe</dc:creator>
  <cp:lastModifiedBy>fcboe</cp:lastModifiedBy>
  <cp:revision>2</cp:revision>
  <dcterms:created xsi:type="dcterms:W3CDTF">2013-11-12T17:09:46Z</dcterms:created>
  <dcterms:modified xsi:type="dcterms:W3CDTF">2013-11-12T20:35:00Z</dcterms:modified>
</cp:coreProperties>
</file>