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1156-BF23-4D3F-945F-B36DAC2D028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CEC-6FF1-43BB-8758-742BEFE2B1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1156-BF23-4D3F-945F-B36DAC2D028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CEC-6FF1-43BB-8758-742BEFE2B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1156-BF23-4D3F-945F-B36DAC2D028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CEC-6FF1-43BB-8758-742BEFE2B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1156-BF23-4D3F-945F-B36DAC2D028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CEC-6FF1-43BB-8758-742BEFE2B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1156-BF23-4D3F-945F-B36DAC2D028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CEC-6FF1-43BB-8758-742BEFE2B1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1156-BF23-4D3F-945F-B36DAC2D028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CEC-6FF1-43BB-8758-742BEFE2B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1156-BF23-4D3F-945F-B36DAC2D028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CEC-6FF1-43BB-8758-742BEFE2B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1156-BF23-4D3F-945F-B36DAC2D028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CEC-6FF1-43BB-8758-742BEFE2B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1156-BF23-4D3F-945F-B36DAC2D028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CEC-6FF1-43BB-8758-742BEFE2B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1156-BF23-4D3F-945F-B36DAC2D028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CEC-6FF1-43BB-8758-742BEFE2B16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F351156-BF23-4D3F-945F-B36DAC2D028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CF6CCEC-6FF1-43BB-8758-742BEFE2B1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F351156-BF23-4D3F-945F-B36DAC2D028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CF6CCEC-6FF1-43BB-8758-742BEFE2B1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12/02/13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okay </a:t>
            </a:r>
            <a:r>
              <a:rPr lang="en-US" dirty="0" smtClean="0"/>
              <a:t>for mothers to leave her husband with the </a:t>
            </a:r>
            <a:r>
              <a:rPr lang="en-US" dirty="0" smtClean="0"/>
              <a:t>children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Fathers </a:t>
            </a:r>
            <a:r>
              <a:rPr lang="en-US" dirty="0" smtClean="0"/>
              <a:t>can raise children properly without the help of </a:t>
            </a:r>
            <a:r>
              <a:rPr lang="en-US" dirty="0" smtClean="0"/>
              <a:t>a </a:t>
            </a:r>
            <a:r>
              <a:rPr lang="en-US" dirty="0" smtClean="0"/>
              <a:t>mother.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</a:t>
            </a:r>
            <a:r>
              <a:rPr lang="en-US" dirty="0" smtClean="0"/>
              <a:t>okay for mothers to abandon their husband and </a:t>
            </a:r>
            <a:r>
              <a:rPr lang="en-US" dirty="0" smtClean="0"/>
              <a:t>children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 Monday, 12/2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Welcome back!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i="1" dirty="0" smtClean="0"/>
              <a:t>Siddhartha</a:t>
            </a:r>
            <a:r>
              <a:rPr lang="en-US" dirty="0" smtClean="0"/>
              <a:t> </a:t>
            </a:r>
            <a:r>
              <a:rPr lang="en-US" dirty="0" smtClean="0"/>
              <a:t>projects due tomorrow with a ten point deduction per day they’re late</a:t>
            </a:r>
            <a:r>
              <a:rPr lang="en-US" dirty="0" smtClean="0"/>
              <a:t>. *I prefer that these are TYPED, but they may be handwritten if written NEATLY.*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Background notes/PowerPoint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Anticipation </a:t>
            </a:r>
            <a:r>
              <a:rPr lang="en-US" dirty="0" smtClean="0"/>
              <a:t>guide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 pp.1018-1019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</a:t>
            </a:r>
            <a:r>
              <a:rPr lang="en-US" dirty="0" smtClean="0"/>
              <a:t>reading </a:t>
            </a:r>
            <a:r>
              <a:rPr lang="en-US" i="1" dirty="0" smtClean="0"/>
              <a:t>A Doll’s House</a:t>
            </a:r>
            <a:r>
              <a:rPr lang="en-US" dirty="0" smtClean="0"/>
              <a:t> by </a:t>
            </a:r>
            <a:r>
              <a:rPr lang="en-US" dirty="0" err="1" smtClean="0"/>
              <a:t>Henrik</a:t>
            </a:r>
            <a:r>
              <a:rPr lang="en-US" dirty="0" smtClean="0"/>
              <a:t> </a:t>
            </a:r>
            <a:r>
              <a:rPr lang="en-US" dirty="0" smtClean="0"/>
              <a:t>Ibsen tomorrow.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Anticipation Guide: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Mothers </a:t>
            </a:r>
            <a:r>
              <a:rPr lang="en-US" dirty="0" smtClean="0"/>
              <a:t>and fathers have particular roles in the home </a:t>
            </a:r>
            <a:r>
              <a:rPr lang="en-US" dirty="0" smtClean="0"/>
              <a:t>that </a:t>
            </a:r>
            <a:r>
              <a:rPr lang="en-US" dirty="0" smtClean="0"/>
              <a:t>do not overlap.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don’t </a:t>
            </a:r>
            <a:r>
              <a:rPr lang="en-US" dirty="0" smtClean="0"/>
              <a:t>have to have </a:t>
            </a:r>
            <a:r>
              <a:rPr lang="en-US" dirty="0" smtClean="0"/>
              <a:t>love and </a:t>
            </a:r>
            <a:r>
              <a:rPr lang="en-US" dirty="0" smtClean="0"/>
              <a:t>respect for each </a:t>
            </a:r>
            <a:r>
              <a:rPr lang="en-US" dirty="0" smtClean="0"/>
              <a:t>other </a:t>
            </a:r>
            <a:r>
              <a:rPr lang="en-US" dirty="0" smtClean="0"/>
              <a:t>to be married.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Lying </a:t>
            </a:r>
            <a:r>
              <a:rPr lang="en-US" dirty="0" smtClean="0"/>
              <a:t>is wrong.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Women </a:t>
            </a:r>
            <a:r>
              <a:rPr lang="en-US" dirty="0" smtClean="0"/>
              <a:t>should have higher </a:t>
            </a:r>
            <a:r>
              <a:rPr lang="en-US" dirty="0" smtClean="0"/>
              <a:t>morals </a:t>
            </a:r>
            <a:r>
              <a:rPr lang="en-US" dirty="0" smtClean="0"/>
              <a:t>than men.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Mothers </a:t>
            </a:r>
            <a:r>
              <a:rPr lang="en-US" dirty="0" smtClean="0"/>
              <a:t>should only be concerned with the children </a:t>
            </a:r>
            <a:r>
              <a:rPr lang="en-US" dirty="0" smtClean="0"/>
              <a:t>and </a:t>
            </a:r>
            <a:r>
              <a:rPr lang="en-US" dirty="0" smtClean="0"/>
              <a:t>home. Men should only be concerned about work </a:t>
            </a:r>
            <a:r>
              <a:rPr lang="en-US" dirty="0" smtClean="0"/>
              <a:t>and </a:t>
            </a:r>
            <a:r>
              <a:rPr lang="en-US" dirty="0" smtClean="0"/>
              <a:t>public affairs.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</a:t>
            </a:r>
            <a:r>
              <a:rPr lang="en-US" dirty="0" smtClean="0"/>
              <a:t>should only work outside the home if they are </a:t>
            </a:r>
            <a:r>
              <a:rPr lang="en-US" dirty="0" smtClean="0"/>
              <a:t>widows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Mothers </a:t>
            </a:r>
            <a:r>
              <a:rPr lang="en-US" dirty="0" smtClean="0"/>
              <a:t>should have time to themselves—away from </a:t>
            </a:r>
            <a:r>
              <a:rPr lang="en-US" dirty="0" smtClean="0"/>
              <a:t>husband </a:t>
            </a:r>
            <a:r>
              <a:rPr lang="en-US" dirty="0" smtClean="0"/>
              <a:t>and children.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162</TotalTime>
  <Words>209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FCHS: World Literature &amp; Composition A</vt:lpstr>
      <vt:lpstr>Daily Agenda: Monday, 12/2</vt:lpstr>
      <vt:lpstr>Anticipation Guide:</vt:lpstr>
      <vt:lpstr>AG:</vt:lpstr>
      <vt:lpstr>AG:</vt:lpstr>
      <vt:lpstr>AG:</vt:lpstr>
      <vt:lpstr>AG:</vt:lpstr>
      <vt:lpstr>AG:</vt:lpstr>
      <vt:lpstr>AG:</vt:lpstr>
      <vt:lpstr>AG:</vt:lpstr>
      <vt:lpstr>AG:</vt:lpstr>
      <vt:lpstr>AG: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FCHS: World Literature &amp; Composition A</dc:title>
  <dc:creator>fcboe</dc:creator>
  <cp:lastModifiedBy>fcboe</cp:lastModifiedBy>
  <cp:revision>15</cp:revision>
  <dcterms:created xsi:type="dcterms:W3CDTF">2013-12-02T17:40:15Z</dcterms:created>
  <dcterms:modified xsi:type="dcterms:W3CDTF">2013-12-02T20:23:02Z</dcterms:modified>
</cp:coreProperties>
</file>