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A3D8AC-6E03-4E73-8788-764866234D7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298643-D11C-47B0-9096-F88A0A66117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r.org/courses/worldlit/gilgamesh/watch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8/19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Literature &amp; Composition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chance.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Today is the last day for you to turn in your plagiarism form and syllabus for half credit! </a:t>
            </a:r>
          </a:p>
          <a:p>
            <a:r>
              <a:rPr lang="en-US" sz="3600" dirty="0" smtClean="0"/>
              <a:t>Picture day is tomorrow! Bring your $$$!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to Sacred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Background to </a:t>
            </a:r>
            <a:r>
              <a:rPr lang="en-US" i="1" dirty="0" smtClean="0"/>
              <a:t>The Epic of Gilgamesh. . . </a:t>
            </a:r>
          </a:p>
          <a:p>
            <a:pPr>
              <a:buNone/>
            </a:pPr>
            <a:r>
              <a:rPr lang="en-US" b="1" dirty="0" smtClean="0"/>
              <a:t>Answer the following questions while watching film:</a:t>
            </a:r>
          </a:p>
          <a:p>
            <a:r>
              <a:rPr lang="en-US" dirty="0" smtClean="0"/>
              <a:t>Why </a:t>
            </a:r>
            <a:r>
              <a:rPr lang="en-US" dirty="0" smtClean="0"/>
              <a:t>is Gilgamesh considered a “classic” piece of literature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effect do stories have on us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Gilgamesh </a:t>
            </a:r>
            <a:r>
              <a:rPr lang="en-US" dirty="0" smtClean="0"/>
              <a:t>was _____ god and _____ human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does Gilgamesh demonstrate both human and godly characteristics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other stories/myths does the story of Gilgamesh hint at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 smtClean="0"/>
              <a:t>Gilgamesh sound like a hero to you? Why or why not?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to Gilgamesh.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video &amp; take notes: </a:t>
            </a:r>
            <a:r>
              <a:rPr lang="en-US" dirty="0" smtClean="0">
                <a:hlinkClick r:id="rId2"/>
              </a:rPr>
              <a:t>http://www.learner.org/courses/worldlit/gilgamesh/watch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Issue textbooks. . . Take these home with you, and place them in a safe spot! </a:t>
            </a:r>
            <a:r>
              <a:rPr lang="en-US" i="1" dirty="0" smtClean="0"/>
              <a:t>*You will have to pay for the textbooks if they are damaged or lost!*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 will keep a class set!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Picture day is tomorrow! Bring $$$!</a:t>
            </a:r>
          </a:p>
          <a:p>
            <a:r>
              <a:rPr lang="en-US" dirty="0" smtClean="0"/>
              <a:t>Writing diagnostic = Wednesday &amp; Thursday</a:t>
            </a:r>
          </a:p>
          <a:p>
            <a:r>
              <a:rPr lang="en-US" dirty="0" smtClean="0"/>
              <a:t>Pencils &amp; blue/black pens</a:t>
            </a:r>
          </a:p>
          <a:p>
            <a:r>
              <a:rPr lang="en-US" dirty="0" smtClean="0"/>
              <a:t>Expect pop quizzes anytime!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205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Monday, 8/19</vt:lpstr>
      <vt:lpstr>Last chance. . . </vt:lpstr>
      <vt:lpstr>Introduction to Sacred Literature</vt:lpstr>
      <vt:lpstr>Background to Gilgamesh. . . </vt:lpstr>
      <vt:lpstr>Upcoming dates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8/19</dc:title>
  <dc:creator>fcboe</dc:creator>
  <cp:lastModifiedBy>fcboe</cp:lastModifiedBy>
  <cp:revision>5</cp:revision>
  <dcterms:created xsi:type="dcterms:W3CDTF">2013-08-19T16:57:27Z</dcterms:created>
  <dcterms:modified xsi:type="dcterms:W3CDTF">2013-08-19T17:06:43Z</dcterms:modified>
</cp:coreProperties>
</file>