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AA15F6-D5A8-4A2E-870A-51DFB754DFB3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B2B36C-DF2D-49E6-AE20-D4BBA2FA46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AA15F6-D5A8-4A2E-870A-51DFB754DFB3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B2B36C-DF2D-49E6-AE20-D4BBA2FA46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AA15F6-D5A8-4A2E-870A-51DFB754DFB3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B2B36C-DF2D-49E6-AE20-D4BBA2FA46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AA15F6-D5A8-4A2E-870A-51DFB754DFB3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B2B36C-DF2D-49E6-AE20-D4BBA2FA46A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AA15F6-D5A8-4A2E-870A-51DFB754DFB3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B2B36C-DF2D-49E6-AE20-D4BBA2FA46A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AA15F6-D5A8-4A2E-870A-51DFB754DFB3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B2B36C-DF2D-49E6-AE20-D4BBA2FA46A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AA15F6-D5A8-4A2E-870A-51DFB754DFB3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B2B36C-DF2D-49E6-AE20-D4BBA2FA46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AA15F6-D5A8-4A2E-870A-51DFB754DFB3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B2B36C-DF2D-49E6-AE20-D4BBA2FA46A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AA15F6-D5A8-4A2E-870A-51DFB754DFB3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B2B36C-DF2D-49E6-AE20-D4BBA2FA46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7AA15F6-D5A8-4A2E-870A-51DFB754DFB3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B2B36C-DF2D-49E6-AE20-D4BBA2FA46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AA15F6-D5A8-4A2E-870A-51DFB754DFB3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B2B36C-DF2D-49E6-AE20-D4BBA2FA46A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7AA15F6-D5A8-4A2E-870A-51DFB754DFB3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B2B36C-DF2D-49E6-AE20-D4BBA2FA46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GV1BvnyvG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Friday, 8/23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DOL: Daily Oral Language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*Correct the following sentence: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 smtClean="0"/>
              <a:t>. mr o’Leary is a mystery fan he was eager to see agatha christies long running play mousetrap when he visited london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Friday, 8/23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Finish taking background </a:t>
            </a:r>
            <a:r>
              <a:rPr lang="en-US" dirty="0" smtClean="0"/>
              <a:t>notes about </a:t>
            </a:r>
            <a:r>
              <a:rPr lang="en-US" i="1" dirty="0" smtClean="0"/>
              <a:t>The Epic of Gilgamesh. </a:t>
            </a: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What are the 5 steps of a hero’s journey?</a:t>
            </a:r>
            <a:endParaRPr lang="en-US" i="1" dirty="0" smtClean="0"/>
          </a:p>
          <a:p>
            <a:pPr>
              <a:buNone/>
            </a:pPr>
            <a:r>
              <a:rPr lang="en-US" i="1" dirty="0" smtClean="0">
                <a:hlinkClick r:id="rId2"/>
              </a:rPr>
              <a:t>http</a:t>
            </a:r>
            <a:r>
              <a:rPr lang="en-US" i="1" dirty="0" smtClean="0">
                <a:hlinkClick r:id="rId2"/>
              </a:rPr>
              <a:t>://</a:t>
            </a:r>
            <a:r>
              <a:rPr lang="en-US" i="1" dirty="0" smtClean="0">
                <a:hlinkClick r:id="rId2"/>
              </a:rPr>
              <a:t>www.youtube.com/watch?v=KGV1BvnyvGo</a:t>
            </a:r>
            <a:endParaRPr lang="en-US" i="1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is an epic? (Fill-in-the-blank notes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Begin reading </a:t>
            </a:r>
            <a:r>
              <a:rPr lang="en-US" i="1" dirty="0" smtClean="0"/>
              <a:t>The Epic of Gilgamesh </a:t>
            </a:r>
            <a:r>
              <a:rPr lang="en-US" dirty="0" smtClean="0"/>
              <a:t>(pg. 32 for “Build Background” and pg. 35 for story). . 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Finish issuing textbooks (if time permits).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118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Friday, 8/23</vt:lpstr>
      <vt:lpstr>Bell Ringer: Friday, 8/23</vt:lpstr>
      <vt:lpstr>Agenda:</vt:lpstr>
      <vt:lpstr>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8/23</dc:title>
  <dc:creator>fcboe</dc:creator>
  <cp:lastModifiedBy>fcboe</cp:lastModifiedBy>
  <cp:revision>2</cp:revision>
  <dcterms:created xsi:type="dcterms:W3CDTF">2013-08-23T16:45:37Z</dcterms:created>
  <dcterms:modified xsi:type="dcterms:W3CDTF">2013-08-23T17:48:24Z</dcterms:modified>
</cp:coreProperties>
</file>