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6EDD03-C961-46D5-88E3-751596742C1D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B3A957-CA53-41AF-BD75-FB5E981967A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8/26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Semester 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8/26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)  neither rasheed or larry dont want their teams loss to suggest </a:t>
            </a:r>
            <a:r>
              <a:rPr lang="en-US" dirty="0" smtClean="0"/>
              <a:t>that the </a:t>
            </a:r>
            <a:r>
              <a:rPr lang="en-US" dirty="0" smtClean="0"/>
              <a:t>team members didnt play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 mr. kato explained that because the rule does not effect the entire school but only individual students as a result of that rule the student handbook was changed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1) Neither Rasheed nor Larry wants his team’s loss to suggest that </a:t>
            </a:r>
            <a:r>
              <a:rPr lang="en-US" dirty="0" smtClean="0"/>
              <a:t>the team </a:t>
            </a:r>
            <a:r>
              <a:rPr lang="en-US" dirty="0" smtClean="0"/>
              <a:t>members didn’t play well.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Mr. Kato explained that because the rule does not affect the entire school but individual students, the student handbook was changed.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epic? </a:t>
            </a:r>
            <a:r>
              <a:rPr lang="en-US" dirty="0" smtClean="0"/>
              <a:t>(Finish fill-in-the-blank </a:t>
            </a:r>
            <a:r>
              <a:rPr lang="en-US" dirty="0" smtClean="0"/>
              <a:t>notes)</a:t>
            </a:r>
          </a:p>
          <a:p>
            <a:endParaRPr lang="en-US" dirty="0" smtClean="0"/>
          </a:p>
          <a:p>
            <a:r>
              <a:rPr lang="en-US" dirty="0" smtClean="0"/>
              <a:t>Begin reading </a:t>
            </a:r>
            <a:r>
              <a:rPr lang="en-US" i="1" dirty="0" smtClean="0"/>
              <a:t>The Epic of Gilgamesh </a:t>
            </a:r>
            <a:r>
              <a:rPr lang="en-US" dirty="0" smtClean="0"/>
              <a:t>(pg. 32 for “Build Background” and pg. 35 for story). .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“The Death of </a:t>
            </a:r>
            <a:r>
              <a:rPr lang="en-US" dirty="0" err="1" smtClean="0"/>
              <a:t>Enkidu</a:t>
            </a:r>
            <a:r>
              <a:rPr lang="en-US" dirty="0" smtClean="0"/>
              <a:t>” &amp; discuss. </a:t>
            </a:r>
            <a:endParaRPr lang="en-US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working on graphic organizer &amp; answer guided reading questions.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1461</TotalTime>
  <Words>175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Monday, 8/26</vt:lpstr>
      <vt:lpstr>Bell Ringer: Monday, 8/26</vt:lpstr>
      <vt:lpstr>Corrected Versions:</vt:lpstr>
      <vt:lpstr>Daily Agenda: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8/26</dc:title>
  <dc:creator>fcboe</dc:creator>
  <cp:lastModifiedBy>fcboe</cp:lastModifiedBy>
  <cp:revision>134</cp:revision>
  <dcterms:created xsi:type="dcterms:W3CDTF">2013-08-26T16:05:04Z</dcterms:created>
  <dcterms:modified xsi:type="dcterms:W3CDTF">2013-08-27T16:26:38Z</dcterms:modified>
</cp:coreProperties>
</file>