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484521-A057-4B5D-8A11-041329B6011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51E5EC-CF60-40C9-989D-348F06D9EF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8/28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Wednesday, 8/28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r>
              <a:rPr lang="en-US" sz="2800" dirty="0" smtClean="0"/>
              <a:t>veronica </a:t>
            </a:r>
            <a:r>
              <a:rPr lang="en-US" sz="2800" dirty="0" smtClean="0"/>
              <a:t>a brilliant student will probably get a higher grade then i will naomi remarked</a:t>
            </a:r>
          </a:p>
          <a:p>
            <a:pPr marL="514350" indent="-514350"/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2) during world war ii rationing was commonplace but rationing did not effect most people in the United States not seriously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“Veronica, a brilliant student, will probably get a higher grade than I,” Naomi remarked.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2) During World War II, rationing was commonplace but did not seriously affect most people in the United States.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In small groups:</a:t>
            </a:r>
          </a:p>
          <a:p>
            <a:r>
              <a:rPr lang="en-US" sz="4400" dirty="0" smtClean="0"/>
              <a:t> </a:t>
            </a:r>
            <a:r>
              <a:rPr lang="en-US" sz="4400" dirty="0" smtClean="0"/>
              <a:t>R</a:t>
            </a:r>
            <a:r>
              <a:rPr lang="en-US" sz="4400" dirty="0" smtClean="0"/>
              <a:t>ead </a:t>
            </a:r>
            <a:r>
              <a:rPr lang="en-US" sz="4400" dirty="0" smtClean="0"/>
              <a:t>"The Story of the Flood” pp. </a:t>
            </a:r>
            <a:r>
              <a:rPr lang="en-US" sz="4400" dirty="0" smtClean="0"/>
              <a:t>41-43  and</a:t>
            </a:r>
          </a:p>
          <a:p>
            <a:r>
              <a:rPr lang="en-US" sz="4400" dirty="0" smtClean="0"/>
              <a:t>“</a:t>
            </a:r>
            <a:r>
              <a:rPr lang="en-US" sz="4400" dirty="0" smtClean="0"/>
              <a:t>Noah and the Flood” pp. 70-73, and fill out </a:t>
            </a:r>
            <a:r>
              <a:rPr lang="en-US" sz="4400" dirty="0" smtClean="0"/>
              <a:t>the </a:t>
            </a:r>
            <a:r>
              <a:rPr lang="en-US" sz="4400" b="1" dirty="0" smtClean="0"/>
              <a:t>comparison </a:t>
            </a:r>
            <a:r>
              <a:rPr lang="en-US" sz="4400" b="1" dirty="0" smtClean="0"/>
              <a:t>chart.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Homework: </a:t>
            </a:r>
          </a:p>
          <a:p>
            <a:pPr>
              <a:buNone/>
            </a:pPr>
            <a:r>
              <a:rPr lang="en-US" sz="4400" dirty="0" smtClean="0"/>
              <a:t>Make sure you’ve brought </a:t>
            </a:r>
            <a:r>
              <a:rPr lang="en-US" sz="4400" i="1" dirty="0" smtClean="0"/>
              <a:t>your assigned textbook home, </a:t>
            </a:r>
            <a:r>
              <a:rPr lang="en-US" sz="4400" dirty="0" smtClean="0"/>
              <a:t>and this will be due tomorrow at the beginning of class! 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elections tomorrow!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Labor Day Monday!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Junior writing test = Sept. 25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= October 16th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218</TotalTime>
  <Words>183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Wednesday, 8/28</vt:lpstr>
      <vt:lpstr>Bell Ringer: Wednesday, 8/28</vt:lpstr>
      <vt:lpstr>Corrected Versions:</vt:lpstr>
      <vt:lpstr>Daily Agenda:</vt:lpstr>
      <vt:lpstr>Slide 5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8/28</dc:title>
  <dc:creator>fcboe</dc:creator>
  <cp:lastModifiedBy>fcboe</cp:lastModifiedBy>
  <cp:revision>14</cp:revision>
  <dcterms:created xsi:type="dcterms:W3CDTF">2013-08-28T16:16:23Z</dcterms:created>
  <dcterms:modified xsi:type="dcterms:W3CDTF">2013-08-28T19:54:38Z</dcterms:modified>
</cp:coreProperties>
</file>