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FA1FBE2-5644-4FB2-BC51-72E6D9994F7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82C3D7-6C79-41F8-AF6D-5E7E6B0D14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FBE2-5644-4FB2-BC51-72E6D9994F7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C3D7-6C79-41F8-AF6D-5E7E6B0D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FA1FBE2-5644-4FB2-BC51-72E6D9994F7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182C3D7-6C79-41F8-AF6D-5E7E6B0D14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FBE2-5644-4FB2-BC51-72E6D9994F7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82C3D7-6C79-41F8-AF6D-5E7E6B0D14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FBE2-5644-4FB2-BC51-72E6D9994F7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82C3D7-6C79-41F8-AF6D-5E7E6B0D147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A1FBE2-5644-4FB2-BC51-72E6D9994F7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82C3D7-6C79-41F8-AF6D-5E7E6B0D147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A1FBE2-5644-4FB2-BC51-72E6D9994F7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82C3D7-6C79-41F8-AF6D-5E7E6B0D147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FBE2-5644-4FB2-BC51-72E6D9994F7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82C3D7-6C79-41F8-AF6D-5E7E6B0D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FBE2-5644-4FB2-BC51-72E6D9994F7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82C3D7-6C79-41F8-AF6D-5E7E6B0D1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FBE2-5644-4FB2-BC51-72E6D9994F7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82C3D7-6C79-41F8-AF6D-5E7E6B0D147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FA1FBE2-5644-4FB2-BC51-72E6D9994F7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182C3D7-6C79-41F8-AF6D-5E7E6B0D147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A1FBE2-5644-4FB2-BC51-72E6D9994F7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82C3D7-6C79-41F8-AF6D-5E7E6B0D14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OrfrHys8g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8/29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Turn in your comparison chart of “the flood” (between Gilgamesh and Noah) to the 6</a:t>
            </a:r>
            <a:r>
              <a:rPr lang="en-US" baseline="30000" dirty="0" smtClean="0"/>
              <a:t>th</a:t>
            </a:r>
            <a:r>
              <a:rPr lang="en-US" dirty="0" smtClean="0"/>
              <a:t> period tray!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Double check that your name is on it!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8/29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1) oh were required to read macbeth one of shakepeares most famous plays if we take this course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2) if your going shopping for cloths i hope the children if they wish can come with me to main street to watch the thanksgiving day parade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1) Oh, we’re required to read Macbeth, one of Shakespeare’s most famous plays,6 if we take this course.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2) If you’re going shopping for clothes, I hope the children, if they wish, can come with me to Main Street to watch the Thanksgiving Day parade.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Vote for class </a:t>
            </a:r>
            <a:r>
              <a:rPr lang="en-US" dirty="0" smtClean="0"/>
              <a:t>officers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Flood comparison chart is due today. (It will be half credit by the end of class/tomorrow.)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 smtClean="0"/>
              <a:t>the last segment from </a:t>
            </a:r>
            <a:r>
              <a:rPr lang="en-US" i="1" dirty="0" smtClean="0"/>
              <a:t>The Epic of Gilgamesh</a:t>
            </a:r>
            <a:r>
              <a:rPr lang="en-US" dirty="0" smtClean="0"/>
              <a:t>--“The Return.” Discuss the end of </a:t>
            </a:r>
            <a:r>
              <a:rPr lang="en-US" i="1" dirty="0" smtClean="0"/>
              <a:t>Gilgamesh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Watch </a:t>
            </a:r>
            <a:r>
              <a:rPr lang="en-US" dirty="0" smtClean="0"/>
              <a:t>the short film: </a:t>
            </a:r>
            <a:r>
              <a:rPr lang="en-US" u="sng" dirty="0" smtClean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www.youtube.com/watch?v=qOrfrHys8g8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Finish </a:t>
            </a:r>
            <a:r>
              <a:rPr lang="en-US" dirty="0" smtClean="0"/>
              <a:t>the graphic organizer (listing answers)  &amp; answer questions (in complete sentences).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Expect POP QUIZZES at any point! *Review your notes nightly!*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Labor Day = Monday!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Sept 25</a:t>
            </a:r>
            <a:r>
              <a:rPr lang="en-US" baseline="30000" dirty="0" smtClean="0"/>
              <a:t>th</a:t>
            </a:r>
            <a:r>
              <a:rPr lang="en-US" dirty="0" smtClean="0"/>
              <a:t> is the writing test for </a:t>
            </a:r>
            <a:r>
              <a:rPr lang="en-US" i="1" dirty="0" smtClean="0"/>
              <a:t>all </a:t>
            </a:r>
            <a:r>
              <a:rPr lang="en-US" dirty="0" smtClean="0"/>
              <a:t>juniors!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Labor Day Monday!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Junior writing test = Sept. 25</a:t>
            </a:r>
            <a:r>
              <a:rPr lang="en-US" baseline="30000" dirty="0" smtClean="0"/>
              <a:t>th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PSAT = October 16th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</TotalTime>
  <Words>265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Thursday, 8/29</vt:lpstr>
      <vt:lpstr>Daily Agenda:</vt:lpstr>
      <vt:lpstr>Bell Ringer: Thursday, 8/29</vt:lpstr>
      <vt:lpstr>Corrected Versions:</vt:lpstr>
      <vt:lpstr>Daily Agenda:</vt:lpstr>
      <vt:lpstr>Upcoming Dates: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8/29</dc:title>
  <dc:creator>fcboe</dc:creator>
  <cp:lastModifiedBy>fcboe</cp:lastModifiedBy>
  <cp:revision>4</cp:revision>
  <dcterms:created xsi:type="dcterms:W3CDTF">2013-08-29T16:27:39Z</dcterms:created>
  <dcterms:modified xsi:type="dcterms:W3CDTF">2013-08-29T16:35:24Z</dcterms:modified>
</cp:coreProperties>
</file>