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90640B7-BFBC-4D9A-A192-1FB933442420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9209703-BC73-41F0-905C-615793151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40B7-BFBC-4D9A-A192-1FB933442420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09703-BC73-41F0-905C-615793151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40B7-BFBC-4D9A-A192-1FB933442420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09703-BC73-41F0-905C-615793151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40B7-BFBC-4D9A-A192-1FB933442420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09703-BC73-41F0-905C-615793151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40B7-BFBC-4D9A-A192-1FB933442420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09703-BC73-41F0-905C-615793151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40B7-BFBC-4D9A-A192-1FB933442420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09703-BC73-41F0-905C-615793151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0640B7-BFBC-4D9A-A192-1FB933442420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209703-BC73-41F0-905C-61579315109F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90640B7-BFBC-4D9A-A192-1FB933442420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9209703-BC73-41F0-905C-615793151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40B7-BFBC-4D9A-A192-1FB933442420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09703-BC73-41F0-905C-615793151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40B7-BFBC-4D9A-A192-1FB933442420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09703-BC73-41F0-905C-615793151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40B7-BFBC-4D9A-A192-1FB933442420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09703-BC73-41F0-905C-615793151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90640B7-BFBC-4D9A-A192-1FB933442420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9209703-BC73-41F0-905C-6157931510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Tuesday, 9/10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FCHS: World Literature &amp; Composition 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9/10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 today!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Background for </a:t>
            </a:r>
            <a:r>
              <a:rPr lang="en-US" i="1" dirty="0" smtClean="0"/>
              <a:t>Oedipus Rex: </a:t>
            </a:r>
            <a:r>
              <a:rPr lang="en-US" dirty="0" smtClean="0"/>
              <a:t>“</a:t>
            </a:r>
            <a:r>
              <a:rPr lang="en-US" dirty="0" smtClean="0"/>
              <a:t>Greek Drama” pp. 256-257, and “Oedipus the King” pp. 258-259 (if time permits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Discuss handout (from yesterday).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Distribute reading guides, and </a:t>
            </a:r>
            <a:r>
              <a:rPr lang="en-US" smtClean="0"/>
              <a:t>begin answering them.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Begin reading, listening, and discussing </a:t>
            </a:r>
            <a:r>
              <a:rPr lang="en-US" i="1" dirty="0" smtClean="0"/>
              <a:t>Oedipus!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77</TotalTime>
  <Words>72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Urban</vt:lpstr>
      <vt:lpstr>Tuesday, 9/10</vt:lpstr>
      <vt:lpstr>Bell Ringer: 9/10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Tuesday, 9/10</dc:title>
  <dc:creator>fcboe</dc:creator>
  <cp:lastModifiedBy>fcboe</cp:lastModifiedBy>
  <cp:revision>4</cp:revision>
  <dcterms:created xsi:type="dcterms:W3CDTF">2013-09-10T18:23:01Z</dcterms:created>
  <dcterms:modified xsi:type="dcterms:W3CDTF">2013-09-10T19:40:26Z</dcterms:modified>
</cp:coreProperties>
</file>