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7E8F20-C853-45E7-AC79-6642461E596C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E6C01D-EB3F-4603-9B85-7B24077698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Ringer: Wednesday,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DOL: Correct the sentence.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everyone </a:t>
            </a:r>
            <a:r>
              <a:rPr lang="en-US" dirty="0" smtClean="0"/>
              <a:t>should help themselves too more german </a:t>
            </a:r>
            <a:r>
              <a:rPr lang="en-US" dirty="0" smtClean="0"/>
              <a:t>chocolate cake </a:t>
            </a:r>
            <a:r>
              <a:rPr lang="en-US" dirty="0" smtClean="0"/>
              <a:t>and apple strudel mrs kreuzer </a:t>
            </a:r>
            <a:r>
              <a:rPr lang="en-US" dirty="0" smtClean="0"/>
              <a:t>announced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corrected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“</a:t>
            </a:r>
            <a:r>
              <a:rPr lang="en-US" dirty="0" smtClean="0"/>
              <a:t>Everyone should help himself or herself to more </a:t>
            </a:r>
            <a:r>
              <a:rPr lang="en-US" dirty="0" smtClean="0"/>
              <a:t>German chocolate </a:t>
            </a:r>
            <a:r>
              <a:rPr lang="en-US" dirty="0" smtClean="0"/>
              <a:t>cake and apple strudel</a:t>
            </a:r>
            <a:r>
              <a:rPr lang="en-US" dirty="0" smtClean="0"/>
              <a:t>,”</a:t>
            </a:r>
            <a:r>
              <a:rPr lang="en-US" dirty="0" smtClean="0"/>
              <a:t> </a:t>
            </a:r>
            <a:r>
              <a:rPr lang="en-US" dirty="0" smtClean="0"/>
              <a:t>Mrs</a:t>
            </a:r>
            <a:r>
              <a:rPr lang="en-US" dirty="0" smtClean="0"/>
              <a:t>. Kreuzer announced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handout/background to </a:t>
            </a:r>
            <a:r>
              <a:rPr lang="en-US" i="1" dirty="0" smtClean="0"/>
              <a:t>Oedipus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reading</a:t>
            </a:r>
            <a:r>
              <a:rPr lang="en-US" dirty="0" smtClean="0"/>
              <a:t>, listening, and discussing </a:t>
            </a:r>
            <a:r>
              <a:rPr lang="en-US" i="1" dirty="0" smtClean="0"/>
              <a:t>Oedipus!</a:t>
            </a:r>
            <a:r>
              <a:rPr lang="en-US" dirty="0" smtClean="0"/>
              <a:t> </a:t>
            </a:r>
            <a:r>
              <a:rPr lang="en-US" dirty="0" smtClean="0"/>
              <a:t>Resume on pg. 272.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answering reading guides. 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can help after school today and tomorrow but not Friday!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103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Wednesday, 9/11</vt:lpstr>
      <vt:lpstr>Bell Ringer: Wednesday, 9/11</vt:lpstr>
      <vt:lpstr>Bell ringer: corrected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9/11</dc:title>
  <dc:creator>fcboe</dc:creator>
  <cp:lastModifiedBy>fcboe</cp:lastModifiedBy>
  <cp:revision>8</cp:revision>
  <dcterms:created xsi:type="dcterms:W3CDTF">2013-09-11T16:55:58Z</dcterms:created>
  <dcterms:modified xsi:type="dcterms:W3CDTF">2013-09-11T20:00:00Z</dcterms:modified>
</cp:coreProperties>
</file>