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B83DCF9-51A0-45CF-A856-6AFD150A251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17CF454-E1F9-4572-B8F5-D49981DC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DCF9-51A0-45CF-A856-6AFD150A251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F454-E1F9-4572-B8F5-D49981DC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DCF9-51A0-45CF-A856-6AFD150A251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F454-E1F9-4572-B8F5-D49981DC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DCF9-51A0-45CF-A856-6AFD150A251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F454-E1F9-4572-B8F5-D49981DC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DCF9-51A0-45CF-A856-6AFD150A251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F454-E1F9-4572-B8F5-D49981DC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DCF9-51A0-45CF-A856-6AFD150A251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F454-E1F9-4572-B8F5-D49981DC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83DCF9-51A0-45CF-A856-6AFD150A251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7CF454-E1F9-4572-B8F5-D49981DC915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B83DCF9-51A0-45CF-A856-6AFD150A251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17CF454-E1F9-4572-B8F5-D49981DC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DCF9-51A0-45CF-A856-6AFD150A251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F454-E1F9-4572-B8F5-D49981DC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DCF9-51A0-45CF-A856-6AFD150A251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F454-E1F9-4572-B8F5-D49981DC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DCF9-51A0-45CF-A856-6AFD150A251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F454-E1F9-4572-B8F5-D49981DC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B83DCF9-51A0-45CF-A856-6AFD150A251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17CF454-E1F9-4572-B8F5-D49981DC91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9/16/13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9/16/13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ms </a:t>
            </a:r>
            <a:r>
              <a:rPr lang="en-US" sz="3200" dirty="0" smtClean="0"/>
              <a:t>walker our </a:t>
            </a:r>
            <a:r>
              <a:rPr lang="en-US" sz="3200" dirty="0" smtClean="0"/>
              <a:t>Principle </a:t>
            </a:r>
            <a:r>
              <a:rPr lang="en-US" sz="3200" dirty="0" smtClean="0"/>
              <a:t>requested funds from the </a:t>
            </a:r>
            <a:r>
              <a:rPr lang="en-US" sz="3200" dirty="0" smtClean="0"/>
              <a:t>rotary club to by </a:t>
            </a:r>
            <a:r>
              <a:rPr lang="en-US" sz="3200" dirty="0" smtClean="0"/>
              <a:t>computers </a:t>
            </a:r>
            <a:r>
              <a:rPr lang="en-US" sz="3200" dirty="0" smtClean="0"/>
              <a:t>to hir</a:t>
            </a:r>
            <a:r>
              <a:rPr lang="en-US" sz="3200" dirty="0" smtClean="0"/>
              <a:t>e</a:t>
            </a:r>
            <a:r>
              <a:rPr lang="en-US" sz="3200" dirty="0" smtClean="0"/>
              <a:t> </a:t>
            </a:r>
            <a:r>
              <a:rPr lang="en-US" sz="3200" dirty="0" smtClean="0"/>
              <a:t>a computer specialist and </a:t>
            </a:r>
            <a:r>
              <a:rPr lang="en-US" sz="3200" dirty="0" smtClean="0"/>
              <a:t>open a </a:t>
            </a:r>
            <a:r>
              <a:rPr lang="en-US" sz="3200" dirty="0" smtClean="0"/>
              <a:t>computer center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Ms</a:t>
            </a:r>
            <a:r>
              <a:rPr lang="en-US" dirty="0" smtClean="0"/>
              <a:t>. Walker, our principal</a:t>
            </a:r>
            <a:r>
              <a:rPr lang="en-US" dirty="0" smtClean="0"/>
              <a:t>, requested </a:t>
            </a:r>
            <a:r>
              <a:rPr lang="en-US" dirty="0" smtClean="0"/>
              <a:t>funds from the </a:t>
            </a:r>
            <a:r>
              <a:rPr lang="en-US" dirty="0" smtClean="0"/>
              <a:t>Rotary Club </a:t>
            </a:r>
            <a:r>
              <a:rPr lang="en-US" dirty="0" smtClean="0"/>
              <a:t>to buy computers, to hire a computer specialist</a:t>
            </a:r>
            <a:r>
              <a:rPr lang="en-US" dirty="0" smtClean="0"/>
              <a:t>, </a:t>
            </a:r>
            <a:r>
              <a:rPr lang="en-US" dirty="0" smtClean="0"/>
              <a:t>and </a:t>
            </a:r>
            <a:r>
              <a:rPr lang="en-US" dirty="0" smtClean="0"/>
              <a:t>to open </a:t>
            </a:r>
            <a:r>
              <a:rPr lang="en-US" dirty="0" smtClean="0"/>
              <a:t>a computer center.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Take notes on persuasive techniques.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&amp; answer in your notes.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Define the word “conspiracy”.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Why does Oedipus send for Tiresias?</a:t>
            </a:r>
          </a:p>
          <a:p>
            <a:endParaRPr lang="en-US" sz="2400" dirty="0" smtClean="0"/>
          </a:p>
          <a:p>
            <a:r>
              <a:rPr lang="en-US" sz="2400" dirty="0" smtClean="0"/>
              <a:t>How does the chorus feel about Oedipus at this point in the play?</a:t>
            </a:r>
          </a:p>
          <a:p>
            <a:endParaRPr lang="en-US" sz="2400" dirty="0" smtClean="0"/>
          </a:p>
          <a:p>
            <a:r>
              <a:rPr lang="en-US" sz="2400" dirty="0" smtClean="0"/>
              <a:t>Why do you think Oedipus is so determined to discover the murderer of Laius?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According to Aristotle, a tragedy triggers what two emotions in its audience? Hint: pg. 259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4 ½ week progress reports signed by Thursday, 9/19 for extra credit! </a:t>
            </a:r>
          </a:p>
          <a:p>
            <a:endParaRPr lang="en-US" dirty="0" smtClean="0"/>
          </a:p>
          <a:p>
            <a:r>
              <a:rPr lang="en-US" dirty="0" smtClean="0"/>
              <a:t>Friday/blindness sheet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Campaign project this week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answering reading guide questions.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208</TotalTime>
  <Words>179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Monday, 9/16/13</vt:lpstr>
      <vt:lpstr>Bell Ringer: Monday, 9/16/13</vt:lpstr>
      <vt:lpstr>Corrected Version:</vt:lpstr>
      <vt:lpstr>Daily Agenda:</vt:lpstr>
      <vt:lpstr>Write &amp; answer in your notes.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9/16/13</dc:title>
  <dc:creator>fcboe</dc:creator>
  <cp:lastModifiedBy>fcboe</cp:lastModifiedBy>
  <cp:revision>10</cp:revision>
  <dcterms:created xsi:type="dcterms:W3CDTF">2013-09-16T16:14:22Z</dcterms:created>
  <dcterms:modified xsi:type="dcterms:W3CDTF">2013-09-16T19:43:12Z</dcterms:modified>
</cp:coreProperties>
</file>