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034C-A72A-46E9-9A8B-9BF81EC8C943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28E2-5D85-4467-9A4C-E355274E28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034C-A72A-46E9-9A8B-9BF81EC8C943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28E2-5D85-4467-9A4C-E355274E2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034C-A72A-46E9-9A8B-9BF81EC8C943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28E2-5D85-4467-9A4C-E355274E2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034C-A72A-46E9-9A8B-9BF81EC8C943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28E2-5D85-4467-9A4C-E355274E2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034C-A72A-46E9-9A8B-9BF81EC8C943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28E2-5D85-4467-9A4C-E355274E28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034C-A72A-46E9-9A8B-9BF81EC8C943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28E2-5D85-4467-9A4C-E355274E2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034C-A72A-46E9-9A8B-9BF81EC8C943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28E2-5D85-4467-9A4C-E355274E2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034C-A72A-46E9-9A8B-9BF81EC8C943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E28E2-5D85-4467-9A4C-E355274E28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034C-A72A-46E9-9A8B-9BF81EC8C943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28E2-5D85-4467-9A4C-E355274E2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034C-A72A-46E9-9A8B-9BF81EC8C943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42E28E2-5D85-4467-9A4C-E355274E2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28E034C-A72A-46E9-9A8B-9BF81EC8C943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28E2-5D85-4467-9A4C-E355274E2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28E034C-A72A-46E9-9A8B-9BF81EC8C943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2E28E2-5D85-4467-9A4C-E355274E28F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9/17/13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Tuesday, 9/17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my </a:t>
            </a:r>
            <a:r>
              <a:rPr lang="en-US" dirty="0" smtClean="0"/>
              <a:t>Cousin said that chemistry were her more difficult </a:t>
            </a:r>
            <a:r>
              <a:rPr lang="en-US" dirty="0" smtClean="0"/>
              <a:t>course when </a:t>
            </a:r>
            <a:r>
              <a:rPr lang="en-US" dirty="0" smtClean="0"/>
              <a:t>she was a freshman at the university of mississippi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My cousin said </a:t>
            </a:r>
            <a:r>
              <a:rPr lang="en-US" dirty="0" smtClean="0"/>
              <a:t>that chemistry was her most difficult </a:t>
            </a:r>
            <a:r>
              <a:rPr lang="en-US" dirty="0" smtClean="0"/>
              <a:t>course when </a:t>
            </a:r>
            <a:r>
              <a:rPr lang="en-US" dirty="0" smtClean="0"/>
              <a:t>she was a freshman at the University of Mississippi.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4 ½ week progress reports signed by Thursday, 9/19 for extra credit!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 Oedipus vs. Creon pp. </a:t>
            </a:r>
            <a:r>
              <a:rPr lang="en-US" smtClean="0"/>
              <a:t>283-291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Discuss Oedipus Campaign Project.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Daily Agenda: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Vote for Creon or Oedipus?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roles.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Fix desks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Get started: You will have two days in class to prepare, and each group will present on ???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106</TotalTime>
  <Words>121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FCHS: World literature &amp; composition a</vt:lpstr>
      <vt:lpstr>Bell Ringer: Tuesday, 9/17</vt:lpstr>
      <vt:lpstr>Corrected Version:</vt:lpstr>
      <vt:lpstr>Daily Agenda:</vt:lpstr>
      <vt:lpstr>Daily Agenda:  Vote for Creon or Oedipus?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FCHS: World literature &amp; composition a</dc:title>
  <dc:creator>fcboe</dc:creator>
  <cp:lastModifiedBy>fcboe</cp:lastModifiedBy>
  <cp:revision>9</cp:revision>
  <dcterms:created xsi:type="dcterms:W3CDTF">2013-09-17T17:18:34Z</dcterms:created>
  <dcterms:modified xsi:type="dcterms:W3CDTF">2013-09-17T19:05:11Z</dcterms:modified>
</cp:coreProperties>
</file>