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07" d="100"/>
          <a:sy n="107" d="100"/>
        </p:scale>
        <p:origin x="-96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9E36-5C26-4779-B5F1-B44405F48C6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F32-64E3-4BDF-9EC4-18434B045C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9E36-5C26-4779-B5F1-B44405F48C6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F32-64E3-4BDF-9EC4-18434B045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9E36-5C26-4779-B5F1-B44405F48C6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F32-64E3-4BDF-9EC4-18434B045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9E36-5C26-4779-B5F1-B44405F48C6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F32-64E3-4BDF-9EC4-18434B045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9E36-5C26-4779-B5F1-B44405F48C6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F32-64E3-4BDF-9EC4-18434B045C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9E36-5C26-4779-B5F1-B44405F48C6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F32-64E3-4BDF-9EC4-18434B045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9E36-5C26-4779-B5F1-B44405F48C6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F32-64E3-4BDF-9EC4-18434B045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9E36-5C26-4779-B5F1-B44405F48C6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F32-64E3-4BDF-9EC4-18434B045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9E36-5C26-4779-B5F1-B44405F48C6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F32-64E3-4BDF-9EC4-18434B045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9E36-5C26-4779-B5F1-B44405F48C6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F32-64E3-4BDF-9EC4-18434B045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9E36-5C26-4779-B5F1-B44405F48C6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C4CF32-64E3-4BDF-9EC4-18434B045C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929E36-5C26-4779-B5F1-B44405F48C6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C4CF32-64E3-4BDF-9EC4-18434B045CB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9/18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Daily Agenda:</a:t>
            </a:r>
            <a:br>
              <a:rPr lang="en-US" dirty="0" smtClean="0"/>
            </a:br>
            <a:r>
              <a:rPr lang="en-US" b="1" dirty="0" smtClean="0"/>
              <a:t>Who is the better leader?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 bell ringer today!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Fix desks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Turn in progress reports; they are due tomorrow Thursday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>
                <a:sym typeface="Wingdings" pitchFamily="2" charset="2"/>
              </a:rPr>
              <a:t>9/19!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Oedipus </a:t>
            </a:r>
            <a:r>
              <a:rPr lang="en-US" dirty="0" smtClean="0"/>
              <a:t>vs. Creon pp. 283-291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Oedipus </a:t>
            </a:r>
            <a:r>
              <a:rPr lang="en-US" dirty="0" smtClean="0"/>
              <a:t>Campaign </a:t>
            </a:r>
            <a:r>
              <a:rPr lang="en-US" dirty="0" smtClean="0"/>
              <a:t>Project: Day 1 of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0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Goals for today: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Campaign Manager</a:t>
            </a:r>
            <a:r>
              <a:rPr lang="en-US" dirty="0" smtClean="0"/>
              <a:t>: Daily report due by end of class each day</a:t>
            </a:r>
          </a:p>
          <a:p>
            <a:r>
              <a:rPr lang="en-US" b="1" dirty="0" smtClean="0"/>
              <a:t>Researchers</a:t>
            </a:r>
            <a:r>
              <a:rPr lang="en-US" dirty="0" smtClean="0"/>
              <a:t>: You must gather all the information today; the speech writers, publicists, and negative ad writers are depending on you. </a:t>
            </a:r>
          </a:p>
          <a:p>
            <a:r>
              <a:rPr lang="en-US" b="1" dirty="0" smtClean="0"/>
              <a:t>Speaker: </a:t>
            </a:r>
            <a:r>
              <a:rPr lang="en-US" dirty="0" smtClean="0"/>
              <a:t>Help the researchers and speech writers prepare today! </a:t>
            </a:r>
            <a:endParaRPr lang="en-US" b="1" dirty="0" smtClean="0"/>
          </a:p>
          <a:p>
            <a:r>
              <a:rPr lang="en-US" b="1" dirty="0" smtClean="0"/>
              <a:t>Speech Writers</a:t>
            </a:r>
            <a:r>
              <a:rPr lang="en-US" dirty="0" smtClean="0"/>
              <a:t>: You are actively working with the researchers. Also consider which types of appeals are effective. </a:t>
            </a:r>
            <a:r>
              <a:rPr lang="en-US" i="1" dirty="0" smtClean="0"/>
              <a:t>Hint: all of them </a:t>
            </a:r>
            <a:r>
              <a:rPr lang="en-US" dirty="0" smtClean="0">
                <a:sym typeface="Wingdings" pitchFamily="2" charset="2"/>
              </a:rPr>
              <a:t> (Logos, pathos, ethos) </a:t>
            </a:r>
            <a:endParaRPr lang="en-US" dirty="0" smtClean="0"/>
          </a:p>
          <a:p>
            <a:r>
              <a:rPr lang="en-US" b="1" dirty="0" smtClean="0"/>
              <a:t>Publicists/Web Designers</a:t>
            </a:r>
            <a:r>
              <a:rPr lang="en-US" dirty="0" smtClean="0"/>
              <a:t>: </a:t>
            </a:r>
            <a:r>
              <a:rPr lang="en-US" dirty="0" smtClean="0"/>
              <a:t>You are gathering information and creating your artistic propaganda (medium of choice with </a:t>
            </a:r>
            <a:r>
              <a:rPr lang="en-US" dirty="0" smtClean="0"/>
              <a:t>teacher approval). Collaborate with the researchers!</a:t>
            </a:r>
          </a:p>
          <a:p>
            <a:r>
              <a:rPr lang="en-US" b="1" dirty="0" smtClean="0"/>
              <a:t>Negative Ad Writers: </a:t>
            </a:r>
            <a:r>
              <a:rPr lang="en-US" dirty="0" smtClean="0"/>
              <a:t>You are gathering information and creating your artistic propaganda (medium of choice with approval). Collaborate with the researchers! 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Tonight/Homework: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Continue working on campaigns; </a:t>
            </a:r>
            <a:r>
              <a:rPr lang="en-US" i="1" dirty="0" smtClean="0"/>
              <a:t>for these to be worthy of a decent test grade, I need to see that you have invested time and energy to this project. Your grade not only affects you but also your entire group.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Complete all tasks for the campaign. </a:t>
            </a:r>
          </a:p>
          <a:p>
            <a:pPr marL="514350" indent="-514350">
              <a:buAutoNum type="arabicParenR"/>
            </a:pPr>
            <a:r>
              <a:rPr lang="en-US" dirty="0" smtClean="0"/>
              <a:t>Create the order/line-up of your presentation.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up personal reflections; </a:t>
            </a:r>
            <a:r>
              <a:rPr lang="en-US" i="1" dirty="0" smtClean="0"/>
              <a:t>each </a:t>
            </a:r>
            <a:r>
              <a:rPr lang="en-US" dirty="0" smtClean="0"/>
              <a:t>person is responsible for one!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Present  campaigns on Friday!</a:t>
            </a:r>
          </a:p>
          <a:p>
            <a:r>
              <a:rPr lang="en-US" dirty="0" smtClean="0"/>
              <a:t>What extra “bells and whistles” will give your campaign that extra vote to “win”?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 reports due tomorrow, 9/19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Present campaign projects this Friday, 9/20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Monday, 9/23 picture retakes 1</a:t>
            </a:r>
            <a:r>
              <a:rPr lang="en-US" baseline="30000" dirty="0" smtClean="0">
                <a:sym typeface="Wingdings" pitchFamily="2" charset="2"/>
              </a:rPr>
              <a:t>st</a:t>
            </a:r>
            <a:r>
              <a:rPr lang="en-US" dirty="0" smtClean="0">
                <a:sym typeface="Wingdings" pitchFamily="2" charset="2"/>
              </a:rPr>
              <a:t>-3</a:t>
            </a:r>
            <a:r>
              <a:rPr lang="en-US" baseline="30000" dirty="0" smtClean="0">
                <a:sym typeface="Wingdings" pitchFamily="2" charset="2"/>
              </a:rPr>
              <a:t>rd</a:t>
            </a:r>
            <a:r>
              <a:rPr lang="en-US" dirty="0" smtClean="0">
                <a:sym typeface="Wingdings" pitchFamily="2" charset="2"/>
              </a:rPr>
              <a:t> period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299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Wednesday, 9/18</vt:lpstr>
      <vt:lpstr>      Daily Agenda: Who is the better leader? </vt:lpstr>
      <vt:lpstr>Goals for today:</vt:lpstr>
      <vt:lpstr>Tonight/Homework: </vt:lpstr>
      <vt:lpstr>Tomorrow</vt:lpstr>
      <vt:lpstr>Upcoming Dates: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9/18</dc:title>
  <dc:creator>fcboe</dc:creator>
  <cp:lastModifiedBy>fcboe</cp:lastModifiedBy>
  <cp:revision>12</cp:revision>
  <dcterms:created xsi:type="dcterms:W3CDTF">2013-09-18T16:26:46Z</dcterms:created>
  <dcterms:modified xsi:type="dcterms:W3CDTF">2013-09-18T17:12:00Z</dcterms:modified>
</cp:coreProperties>
</file>