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3A-2A5D-44CF-82A8-9206F69E230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A05D-361A-46CE-BA23-7A8BD5B002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3A-2A5D-44CF-82A8-9206F69E230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A05D-361A-46CE-BA23-7A8BD5B00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3A-2A5D-44CF-82A8-9206F69E230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A05D-361A-46CE-BA23-7A8BD5B00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3A-2A5D-44CF-82A8-9206F69E230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A05D-361A-46CE-BA23-7A8BD5B00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3A-2A5D-44CF-82A8-9206F69E230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A05D-361A-46CE-BA23-7A8BD5B002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3A-2A5D-44CF-82A8-9206F69E230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A05D-361A-46CE-BA23-7A8BD5B00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3A-2A5D-44CF-82A8-9206F69E230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A05D-361A-46CE-BA23-7A8BD5B00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3A-2A5D-44CF-82A8-9206F69E230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A05D-361A-46CE-BA23-7A8BD5B00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3A-2A5D-44CF-82A8-9206F69E230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A05D-361A-46CE-BA23-7A8BD5B00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543A-2A5D-44CF-82A8-9206F69E230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A05D-361A-46CE-BA23-7A8BD5B0020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65543A-2A5D-44CF-82A8-9206F69E230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442A05D-361A-46CE-BA23-7A8BD5B002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65543A-2A5D-44CF-82A8-9206F69E230F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442A05D-361A-46CE-BA23-7A8BD5B002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Literature &amp; Composition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Friday, 9/20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bell ringer today!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5 minutes to prepare. . . Discuss order of presentation one more time! Presenters, explain your propaganda/artistic medium! Oedipus and Creon, rehearse your speeches one more time!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Oedipus’ group presents first; Creon’s group presents second. 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Write up personal reflections.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Date </a:t>
            </a:r>
          </a:p>
          <a:p>
            <a:r>
              <a:rPr lang="en-US" dirty="0" smtClean="0"/>
              <a:t>Period</a:t>
            </a:r>
          </a:p>
          <a:p>
            <a:r>
              <a:rPr lang="en-US" dirty="0" smtClean="0"/>
              <a:t>Group: Oedipus or Creon</a:t>
            </a:r>
          </a:p>
          <a:p>
            <a:r>
              <a:rPr lang="en-US" dirty="0" smtClean="0"/>
              <a:t>Role: </a:t>
            </a:r>
          </a:p>
          <a:p>
            <a:endParaRPr lang="en-US" dirty="0" smtClean="0"/>
          </a:p>
          <a:p>
            <a:r>
              <a:rPr lang="en-US" dirty="0" smtClean="0"/>
              <a:t>Personal Reflection. . . (2 paragraphs)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personal reflections: Refer to directions sheet.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Paragraph 1</a:t>
            </a:r>
            <a:r>
              <a:rPr lang="en-US" dirty="0" smtClean="0"/>
              <a:t>: Explain specifically how you have contributed towards your group.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Paragraph 2</a:t>
            </a:r>
            <a:r>
              <a:rPr lang="en-US" dirty="0" smtClean="0"/>
              <a:t>: Explain how your group worked together as a whole. Evaluate your group’s presentation.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Turn in </a:t>
            </a:r>
            <a:r>
              <a:rPr lang="en-US" sz="4800" i="1" dirty="0" smtClean="0"/>
              <a:t>all </a:t>
            </a:r>
            <a:r>
              <a:rPr lang="en-US" sz="4800" dirty="0" smtClean="0"/>
              <a:t>work associated with the project, including your personal reflections! </a:t>
            </a:r>
          </a:p>
          <a:p>
            <a:pPr>
              <a:buNone/>
            </a:pPr>
            <a:endParaRPr lang="en-US" sz="4800" dirty="0" smtClean="0"/>
          </a:p>
          <a:p>
            <a:r>
              <a:rPr lang="en-US" sz="4800" dirty="0" smtClean="0"/>
              <a:t>Who “won” the election?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208</TotalTime>
  <Words>155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World Literature &amp; Composition A</vt:lpstr>
      <vt:lpstr>Daily Agenda:</vt:lpstr>
      <vt:lpstr>Daily Agenda:</vt:lpstr>
      <vt:lpstr>Daily Agenda: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Literature &amp; Composition A</dc:title>
  <dc:creator>fcboe</dc:creator>
  <cp:lastModifiedBy>fcboe</cp:lastModifiedBy>
  <cp:revision>6</cp:revision>
  <dcterms:created xsi:type="dcterms:W3CDTF">2013-09-20T16:19:14Z</dcterms:created>
  <dcterms:modified xsi:type="dcterms:W3CDTF">2013-09-20T19:48:09Z</dcterms:modified>
</cp:coreProperties>
</file>