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07" d="100"/>
          <a:sy n="107" d="100"/>
        </p:scale>
        <p:origin x="-6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CD1CF8-9363-478E-BD44-4D90EF4B352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0CAD52E-D5D4-43BE-ADA1-5A66A43FC1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9/23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tragic queen is a biography of marie antoinettes life and it ends with her execution during the french revolution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Tragic Queen, a biography of Marie Antoinette, ends with her execution during the French Revolution.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Complete presentations.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writing personal reflections for campaign projects, and turn in </a:t>
            </a:r>
            <a:r>
              <a:rPr lang="en-US" i="1" dirty="0" smtClean="0"/>
              <a:t>all </a:t>
            </a:r>
            <a:r>
              <a:rPr lang="en-US" dirty="0" smtClean="0"/>
              <a:t>materials!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reading </a:t>
            </a:r>
            <a:r>
              <a:rPr lang="en-US" i="1" dirty="0" smtClean="0"/>
              <a:t>Oedipus, </a:t>
            </a:r>
            <a:r>
              <a:rPr lang="en-US" dirty="0" smtClean="0"/>
              <a:t>and answer reading guide questions! pg. 291-298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 over </a:t>
            </a:r>
            <a:r>
              <a:rPr lang="en-US" i="1" dirty="0" smtClean="0"/>
              <a:t>Oedipus </a:t>
            </a:r>
            <a:r>
              <a:rPr lang="en-US" dirty="0" smtClean="0"/>
              <a:t>soon/TBA!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249</TotalTime>
  <Words>94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World literature &amp; composition a</vt:lpstr>
      <vt:lpstr>Bell Ringer: Monday, 9/23</vt:lpstr>
      <vt:lpstr>Corrected Version: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literature &amp; composition a</dc:title>
  <dc:creator>fcboe</dc:creator>
  <cp:lastModifiedBy>fcboe</cp:lastModifiedBy>
  <cp:revision>22</cp:revision>
  <dcterms:created xsi:type="dcterms:W3CDTF">2013-09-23T15:52:36Z</dcterms:created>
  <dcterms:modified xsi:type="dcterms:W3CDTF">2013-09-23T20:02:31Z</dcterms:modified>
</cp:coreProperties>
</file>