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2C7FED-BDD1-4747-8FC8-A88FA6E2C6D6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C87958C-0F67-4E51-AB99-42C419F7A45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9/25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Wed., 9/25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Fix this 3 different ways: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graduation writing test was easy I know I passed with flying colors.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HOBY scholarship. . . </a:t>
            </a:r>
          </a:p>
          <a:p>
            <a:r>
              <a:rPr lang="en-US" dirty="0" smtClean="0"/>
              <a:t>Continue discussing/viewing </a:t>
            </a:r>
            <a:r>
              <a:rPr lang="en-US" i="1" dirty="0" smtClean="0"/>
              <a:t>Oedipus. </a:t>
            </a:r>
          </a:p>
          <a:p>
            <a:r>
              <a:rPr lang="en-US" dirty="0" smtClean="0"/>
              <a:t>Read pp. </a:t>
            </a:r>
            <a:r>
              <a:rPr lang="en-US" smtClean="0"/>
              <a:t>307-314</a:t>
            </a:r>
            <a:endParaRPr lang="en-US" dirty="0" smtClean="0"/>
          </a:p>
          <a:p>
            <a:r>
              <a:rPr lang="en-US" dirty="0" smtClean="0"/>
              <a:t>Reading guides. .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</TotalTime>
  <Words>57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Wednesday, 9/25</vt:lpstr>
      <vt:lpstr>Bell Ringer: Wed., 9/25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9/25</dc:title>
  <dc:creator>fcboe</dc:creator>
  <cp:lastModifiedBy>fcboe</cp:lastModifiedBy>
  <cp:revision>6</cp:revision>
  <dcterms:created xsi:type="dcterms:W3CDTF">2013-09-25T17:15:08Z</dcterms:created>
  <dcterms:modified xsi:type="dcterms:W3CDTF">2013-09-25T19:45:13Z</dcterms:modified>
</cp:coreProperties>
</file>