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460777-882D-4584-86AC-658750875AA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0C30ADD-0EC8-4BCE-BE8F-7C33B5B42B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9/26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9/26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34817"/>
              </a:buClr>
              <a:buNone/>
            </a:pPr>
            <a:r>
              <a:rPr lang="en-US" sz="4800" dirty="0" smtClean="0">
                <a:solidFill>
                  <a:prstClr val="black"/>
                </a:solidFill>
              </a:rPr>
              <a:t/>
            </a:r>
            <a:br>
              <a:rPr lang="en-US" sz="4800" dirty="0" smtClean="0">
                <a:solidFill>
                  <a:prstClr val="black"/>
                </a:solidFill>
              </a:rPr>
            </a:br>
            <a:r>
              <a:rPr lang="en-US" sz="4800" dirty="0" smtClean="0">
                <a:solidFill>
                  <a:prstClr val="black"/>
                </a:solidFill>
              </a:rPr>
              <a:t>showing </a:t>
            </a:r>
            <a:r>
              <a:rPr lang="en-US" sz="4800" dirty="0" smtClean="0">
                <a:solidFill>
                  <a:prstClr val="black"/>
                </a:solidFill>
              </a:rPr>
              <a:t>slides of a trip to germany the legend of the pied piper originated in hamlin in 1284 mrs smith said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Showing slides of a trip to Germany, Mrs. Smith said,</a:t>
            </a:r>
          </a:p>
          <a:p>
            <a:pPr>
              <a:buNone/>
            </a:pPr>
            <a:r>
              <a:rPr lang="en-US" sz="4400" dirty="0" smtClean="0"/>
              <a:t>“The legend of the Pied Piper originated in Hamlin in 1284.”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HOBY scholarship</a:t>
            </a:r>
          </a:p>
          <a:p>
            <a:r>
              <a:rPr lang="en-US" dirty="0" smtClean="0"/>
              <a:t>Today: pp. 315</a:t>
            </a:r>
            <a:endParaRPr lang="en-US" dirty="0" smtClean="0"/>
          </a:p>
          <a:p>
            <a:r>
              <a:rPr lang="en-US" dirty="0" smtClean="0"/>
              <a:t>Continue answering reading guide questions! </a:t>
            </a:r>
            <a:endParaRPr lang="en-US" dirty="0" smtClean="0"/>
          </a:p>
          <a:p>
            <a:r>
              <a:rPr lang="en-US" dirty="0" smtClean="0"/>
              <a:t>Journalism article. . </a:t>
            </a:r>
            <a:r>
              <a:rPr lang="en-US" smtClean="0"/>
              <a:t>Due tomorrow, Friday, 9/27.</a:t>
            </a:r>
            <a:endParaRPr lang="en-US" dirty="0" smtClean="0"/>
          </a:p>
          <a:p>
            <a:r>
              <a:rPr lang="en-US" dirty="0" smtClean="0"/>
              <a:t>Oedipus test TBA/next week!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Journalism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Directions: Imagine that you are a journalist in Greece covering the Oedipus scandal. Write a </a:t>
            </a:r>
            <a:r>
              <a:rPr lang="en-US" i="1" dirty="0" smtClean="0"/>
              <a:t>one </a:t>
            </a:r>
            <a:r>
              <a:rPr lang="en-US" dirty="0" smtClean="0"/>
              <a:t>page front-page story  with the breaking news about Oedipus’ true identity. Consider the layout and design of the article as well! Your article should have one example of </a:t>
            </a:r>
            <a:r>
              <a:rPr lang="en-US" i="1" dirty="0" smtClean="0"/>
              <a:t>ethos</a:t>
            </a:r>
            <a:r>
              <a:rPr lang="en-US" dirty="0" smtClean="0"/>
              <a:t>,</a:t>
            </a:r>
            <a:r>
              <a:rPr lang="en-US" i="1" dirty="0" smtClean="0"/>
              <a:t> logos</a:t>
            </a:r>
            <a:r>
              <a:rPr lang="en-US" dirty="0" smtClean="0"/>
              <a:t>, and </a:t>
            </a:r>
            <a:r>
              <a:rPr lang="en-US" i="1" dirty="0" smtClean="0"/>
              <a:t>pathos</a:t>
            </a:r>
            <a:r>
              <a:rPr lang="en-US" dirty="0" smtClean="0"/>
              <a:t> and also incorporate </a:t>
            </a:r>
            <a:r>
              <a:rPr lang="en-US" i="1" dirty="0" smtClean="0"/>
              <a:t>two </a:t>
            </a:r>
            <a:r>
              <a:rPr lang="en-US" dirty="0" smtClean="0"/>
              <a:t>or more vocabulary words. Highlight or circle the examples of persuasion and the vocabulary words!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201</TotalTime>
  <Words>81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Thursday, 9/26</vt:lpstr>
      <vt:lpstr>Bell Ringer: Thursday, 9/26</vt:lpstr>
      <vt:lpstr>Corrected Version: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9/26</dc:title>
  <dc:creator>fcboe</dc:creator>
  <cp:lastModifiedBy>fcboe</cp:lastModifiedBy>
  <cp:revision>8</cp:revision>
  <dcterms:created xsi:type="dcterms:W3CDTF">2013-09-26T16:39:14Z</dcterms:created>
  <dcterms:modified xsi:type="dcterms:W3CDTF">2013-09-26T20:01:11Z</dcterms:modified>
</cp:coreProperties>
</file>