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5D52230-DF8F-445C-A0C7-A82310CBBB77}" type="datetimeFigureOut">
              <a:rPr lang="en-US" smtClean="0"/>
              <a:t>9/3/2013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3FDECFC-1C54-4BA1-88D0-7B4728A5CE58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Tuesday, 9/3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FCHS: World Literature &amp; Composition 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SKIP TODAY:</a:t>
            </a:r>
            <a:br>
              <a:rPr lang="en-US" dirty="0" smtClean="0"/>
            </a:br>
            <a:r>
              <a:rPr lang="en-US" dirty="0" smtClean="0"/>
              <a:t>Bell Ringer: Tuesday, 9/03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 bell ringer today</a:t>
            </a:r>
            <a:endParaRPr lang="en-US" sz="4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Test Thursday, 9/5 over Sacred Lit (notes, Gilgamesh, Noah &amp; the Flood, and Ramayana).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Gilgamesh journal entries are due today at the beginning of class.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Read background for </a:t>
            </a:r>
            <a:r>
              <a:rPr lang="en-US" i="1" dirty="0" smtClean="0"/>
              <a:t>Ramayana</a:t>
            </a:r>
            <a:r>
              <a:rPr lang="en-US" dirty="0" smtClean="0"/>
              <a:t>, and read/listen to the story.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Fill out graphic organizer, and answer short answer questions. </a:t>
            </a:r>
          </a:p>
          <a:p>
            <a:pPr>
              <a:buNone/>
            </a:pPr>
            <a:r>
              <a:rPr lang="en-US" i="1" dirty="0" smtClean="0"/>
              <a:t> </a:t>
            </a:r>
          </a:p>
          <a:p>
            <a:r>
              <a:rPr lang="en-US" dirty="0" smtClean="0"/>
              <a:t>Finish reading tomorrow. . 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225</TotalTime>
  <Words>81</Words>
  <Application>Microsoft Office PowerPoint</Application>
  <PresentationFormat>On-screen Show (4:3)</PresentationFormat>
  <Paragraphs>14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Tuesday, 9/3</vt:lpstr>
      <vt:lpstr>SKIP TODAY: Bell Ringer: Tuesday, 9/03</vt:lpstr>
      <vt:lpstr>Daily Agenda: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Tuesday, 9/3</dc:title>
  <dc:creator>fcboe</dc:creator>
  <cp:lastModifiedBy>fcboe</cp:lastModifiedBy>
  <cp:revision>17</cp:revision>
  <dcterms:created xsi:type="dcterms:W3CDTF">2013-09-03T16:54:35Z</dcterms:created>
  <dcterms:modified xsi:type="dcterms:W3CDTF">2013-09-03T20:40:27Z</dcterms:modified>
</cp:coreProperties>
</file>