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B33B-5B8C-412D-9A52-DBAC0ACF32B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200-16B0-4FBC-956F-6BD3CDBE0A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B33B-5B8C-412D-9A52-DBAC0ACF32B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200-16B0-4FBC-956F-6BD3CDBE0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B33B-5B8C-412D-9A52-DBAC0ACF32B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200-16B0-4FBC-956F-6BD3CDBE0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B33B-5B8C-412D-9A52-DBAC0ACF32B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200-16B0-4FBC-956F-6BD3CDBE0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B33B-5B8C-412D-9A52-DBAC0ACF32B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200-16B0-4FBC-956F-6BD3CDBE0A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B33B-5B8C-412D-9A52-DBAC0ACF32B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200-16B0-4FBC-956F-6BD3CDBE0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B33B-5B8C-412D-9A52-DBAC0ACF32B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200-16B0-4FBC-956F-6BD3CDBE0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B33B-5B8C-412D-9A52-DBAC0ACF32B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200-16B0-4FBC-956F-6BD3CDBE0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B33B-5B8C-412D-9A52-DBAC0ACF32B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200-16B0-4FBC-956F-6BD3CDBE0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B33B-5B8C-412D-9A52-DBAC0ACF32B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200-16B0-4FBC-956F-6BD3CDBE0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1B33B-5B8C-412D-9A52-DBAC0ACF32B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8DD200-16B0-4FBC-956F-6BD3CDBE0A8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31B33B-5B8C-412D-9A52-DBAC0ACF32B4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8DD200-16B0-4FBC-956F-6BD3CDBE0A8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9/30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Lit. &amp; Comp.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Monday, 9/30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 smtClean="0"/>
              <a:t>counselor didnt know to who he should first report the news that kalidia johnson scored good enough on the psat to qualify her as a national merit scholar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counselor did not know to whom he should first report the news that Kalidia Johnson had scored well enough on the PSAT to qualify as a National Merit Scholar.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HOBY scholarship</a:t>
            </a:r>
          </a:p>
          <a:p>
            <a:r>
              <a:rPr lang="en-US" sz="4000" dirty="0" smtClean="0"/>
              <a:t>Finish </a:t>
            </a:r>
            <a:r>
              <a:rPr lang="en-US" sz="4000" i="1" dirty="0" smtClean="0"/>
              <a:t>Oedipus</a:t>
            </a:r>
            <a:r>
              <a:rPr lang="en-US" sz="4000" dirty="0" smtClean="0"/>
              <a:t>! pp. </a:t>
            </a:r>
            <a:r>
              <a:rPr lang="en-US" sz="4000" smtClean="0"/>
              <a:t>320-327</a:t>
            </a:r>
            <a:endParaRPr lang="en-US" sz="4000" dirty="0" smtClean="0"/>
          </a:p>
          <a:p>
            <a:r>
              <a:rPr lang="en-US" sz="4000" dirty="0" smtClean="0"/>
              <a:t>Work on reading guides. Skip #2!</a:t>
            </a:r>
          </a:p>
          <a:p>
            <a:pPr>
              <a:buNone/>
            </a:pPr>
            <a:r>
              <a:rPr lang="en-US" sz="4000" dirty="0" smtClean="0"/>
              <a:t>Due: Wednesday, 10/2</a:t>
            </a:r>
          </a:p>
          <a:p>
            <a:r>
              <a:rPr lang="en-US" sz="4000" dirty="0" smtClean="0"/>
              <a:t>Begin chart/outline for paper. . .</a:t>
            </a:r>
          </a:p>
          <a:p>
            <a:r>
              <a:rPr lang="en-US" sz="4000" dirty="0" smtClean="0"/>
              <a:t>PSAT October 16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!  </a:t>
            </a: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116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Monday, 9/30</vt:lpstr>
      <vt:lpstr>Bell Ringer: Monday, 9/30</vt:lpstr>
      <vt:lpstr>Corrected: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9/30</dc:title>
  <dc:creator>fcboe</dc:creator>
  <cp:lastModifiedBy>fcboe</cp:lastModifiedBy>
  <cp:revision>10</cp:revision>
  <dcterms:created xsi:type="dcterms:W3CDTF">2013-09-30T18:46:48Z</dcterms:created>
  <dcterms:modified xsi:type="dcterms:W3CDTF">2013-09-30T19:42:24Z</dcterms:modified>
</cp:coreProperties>
</file>