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61" r:id="rId5"/>
    <p:sldId id="257" r:id="rId6"/>
    <p:sldId id="258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78" y="-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1628FF0-A0B3-488A-8F2B-994EE9B81473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CE4232C6-0882-452C-BF06-BAB94A41C8EB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628FF0-A0B3-488A-8F2B-994EE9B81473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4232C6-0882-452C-BF06-BAB94A41C8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628FF0-A0B3-488A-8F2B-994EE9B81473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4232C6-0882-452C-BF06-BAB94A41C8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628FF0-A0B3-488A-8F2B-994EE9B81473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4232C6-0882-452C-BF06-BAB94A41C8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1628FF0-A0B3-488A-8F2B-994EE9B81473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CE4232C6-0882-452C-BF06-BAB94A41C8E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628FF0-A0B3-488A-8F2B-994EE9B81473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CE4232C6-0882-452C-BF06-BAB94A41C8E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628FF0-A0B3-488A-8F2B-994EE9B81473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CE4232C6-0882-452C-BF06-BAB94A41C8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628FF0-A0B3-488A-8F2B-994EE9B81473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4232C6-0882-452C-BF06-BAB94A41C8E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628FF0-A0B3-488A-8F2B-994EE9B81473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4232C6-0882-452C-BF06-BAB94A41C8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1628FF0-A0B3-488A-8F2B-994EE9B81473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CE4232C6-0882-452C-BF06-BAB94A41C8E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1628FF0-A0B3-488A-8F2B-994EE9B81473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CE4232C6-0882-452C-BF06-BAB94A41C8E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11628FF0-A0B3-488A-8F2B-994EE9B81473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CE4232C6-0882-452C-BF06-BAB94A41C8EB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Wednesday, 9/4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FCHS: World Literature &amp; Composition A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Agenda: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What should I review for my test tomorrow?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Picture retakes. . .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Finish reading the excerpt from </a:t>
            </a:r>
            <a:r>
              <a:rPr lang="en-US" i="1" dirty="0" smtClean="0"/>
              <a:t>Ramayana.</a:t>
            </a:r>
          </a:p>
          <a:p>
            <a:pPr>
              <a:buNone/>
            </a:pPr>
            <a:endParaRPr lang="en-US" i="1" dirty="0" smtClean="0"/>
          </a:p>
          <a:p>
            <a:r>
              <a:rPr lang="en-US" dirty="0" smtClean="0"/>
              <a:t>Fill out graphic organizer, and answer two questions on back.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should I study/review?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Sacred &amp; Ancient Lit Review: Test is tomorrow! </a:t>
            </a:r>
          </a:p>
          <a:p>
            <a:pPr lvl="0"/>
            <a:r>
              <a:rPr lang="en-US" dirty="0" smtClean="0"/>
              <a:t>Literary terms</a:t>
            </a:r>
          </a:p>
          <a:p>
            <a:pPr lvl="0"/>
            <a:r>
              <a:rPr lang="en-US" dirty="0" smtClean="0"/>
              <a:t>Historical background notes </a:t>
            </a:r>
          </a:p>
          <a:p>
            <a:pPr lvl="0"/>
            <a:r>
              <a:rPr lang="en-US" dirty="0" smtClean="0"/>
              <a:t>What is an epic? (fill-in-the-blank notes) </a:t>
            </a:r>
          </a:p>
          <a:p>
            <a:pPr lvl="0"/>
            <a:r>
              <a:rPr lang="en-US" i="1" dirty="0" smtClean="0"/>
              <a:t>The Epic of Gilgamesh</a:t>
            </a:r>
            <a:endParaRPr lang="en-US" dirty="0" smtClean="0"/>
          </a:p>
          <a:p>
            <a:pPr lvl="0"/>
            <a:r>
              <a:rPr lang="en-US" dirty="0" smtClean="0"/>
              <a:t>“Noah &amp; the Flood”</a:t>
            </a:r>
          </a:p>
          <a:p>
            <a:pPr lvl="0"/>
            <a:r>
              <a:rPr lang="en-US" i="1" dirty="0" smtClean="0"/>
              <a:t>Ramayana</a:t>
            </a:r>
            <a:endParaRPr lang="en-US" dirty="0" smtClean="0"/>
          </a:p>
          <a:p>
            <a:pPr lvl="0"/>
            <a:r>
              <a:rPr lang="en-US" dirty="0" smtClean="0"/>
              <a:t>DOL’s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Picture Retakes. . 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If </a:t>
            </a:r>
            <a:r>
              <a:rPr lang="en-US" dirty="0" smtClean="0"/>
              <a:t>you missed picture day, you have another opportunity to be photographed for the yearbook and for your ID card.  Retakes will be made on </a:t>
            </a:r>
            <a:r>
              <a:rPr lang="en-US" b="1" dirty="0" smtClean="0"/>
              <a:t>Monday, Sept. 23rd </a:t>
            </a:r>
            <a:r>
              <a:rPr lang="en-US" dirty="0" smtClean="0"/>
              <a:t>during first, second and third period classes. YOU MUST sign up through your English teacher by </a:t>
            </a:r>
            <a:r>
              <a:rPr lang="en-US" b="1" dirty="0" smtClean="0"/>
              <a:t>Wednesday, Sept. 18th. </a:t>
            </a:r>
            <a:r>
              <a:rPr lang="en-US" dirty="0" smtClean="0"/>
              <a:t> Please see Mr. Williams in room 2405 if you have any questions."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Ringer: Wednesday, 9/4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AutoNum type="arabicParenR"/>
            </a:pPr>
            <a:endParaRPr lang="en-US" dirty="0" smtClean="0"/>
          </a:p>
          <a:p>
            <a:pPr marL="514350" indent="-514350">
              <a:buAutoNum type="arabicParenR"/>
            </a:pPr>
            <a:endParaRPr lang="en-US" dirty="0" smtClean="0"/>
          </a:p>
          <a:p>
            <a:pPr marL="514350" indent="-514350">
              <a:buAutoNum type="arabicParenR"/>
            </a:pPr>
            <a:endParaRPr lang="en-US" dirty="0" smtClean="0"/>
          </a:p>
          <a:p>
            <a:pPr marL="514350" indent="-514350">
              <a:buAutoNum type="arabicParenR"/>
            </a:pPr>
            <a:endParaRPr lang="en-US" dirty="0" smtClean="0"/>
          </a:p>
          <a:p>
            <a:pPr marL="514350" indent="-514350">
              <a:buAutoNum type="arabicParenR"/>
            </a:pPr>
            <a:endParaRPr lang="en-US" dirty="0" smtClean="0"/>
          </a:p>
          <a:p>
            <a:pPr marL="514350" indent="-514350">
              <a:buAutoNum type="arabicParenR"/>
            </a:pPr>
            <a:r>
              <a:rPr lang="en-US" dirty="0" smtClean="0"/>
              <a:t>we </a:t>
            </a:r>
            <a:r>
              <a:rPr lang="en-US" dirty="0" smtClean="0"/>
              <a:t>saw dad who was searching everywhere trying to find his golf clubs unfortunately he did not find </a:t>
            </a:r>
            <a:r>
              <a:rPr lang="en-US" dirty="0" smtClean="0"/>
              <a:t>them</a:t>
            </a:r>
          </a:p>
          <a:p>
            <a:pPr marL="514350" indent="-514350"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2)  for to months ive been searching for a certain kind of table for our hall made from walnut wood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Corrected Versions: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1) We saw Dad searching everywhere trying to find his golf clubs; unfortunately, he did not find them.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2) For two months I’ve been searching for a certain kind of walnut table for our hall.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Agenda: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Graphic organizer and questions due: before you leave!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UNIT TEST TOMORROW! Bring a pencil and some paper!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210</TotalTime>
  <Words>228</Words>
  <Application>Microsoft Office PowerPoint</Application>
  <PresentationFormat>On-screen Show (4:3)</PresentationFormat>
  <Paragraphs>40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Foundry</vt:lpstr>
      <vt:lpstr>Wednesday, 9/4</vt:lpstr>
      <vt:lpstr>Daily Agenda:</vt:lpstr>
      <vt:lpstr>What should I study/review? </vt:lpstr>
      <vt:lpstr>Picture Retakes. . . </vt:lpstr>
      <vt:lpstr>Bell Ringer: Wednesday, 9/4</vt:lpstr>
      <vt:lpstr>Corrected Versions:</vt:lpstr>
      <vt:lpstr>Daily Agenda: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Wednesday, 9/4</dc:title>
  <dc:creator>fcboe</dc:creator>
  <cp:lastModifiedBy>fcboe</cp:lastModifiedBy>
  <cp:revision>8</cp:revision>
  <dcterms:created xsi:type="dcterms:W3CDTF">2013-09-04T16:25:57Z</dcterms:created>
  <dcterms:modified xsi:type="dcterms:W3CDTF">2013-09-04T19:56:23Z</dcterms:modified>
</cp:coreProperties>
</file>