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6BB9-C799-43C1-BE99-AD5E7792F05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FA8EAE-70FC-48CC-BF75-6B7109DDAE1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6BB9-C799-43C1-BE99-AD5E7792F05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8EAE-70FC-48CC-BF75-6B7109DDA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6BB9-C799-43C1-BE99-AD5E7792F05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8EAE-70FC-48CC-BF75-6B7109DDA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E66BB9-C799-43C1-BE99-AD5E7792F05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3FA8EAE-70FC-48CC-BF75-6B7109DDAE1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6BB9-C799-43C1-BE99-AD5E7792F05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8EAE-70FC-48CC-BF75-6B7109DDAE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6BB9-C799-43C1-BE99-AD5E7792F05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8EAE-70FC-48CC-BF75-6B7109DDAE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8EAE-70FC-48CC-BF75-6B7109DDAE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6BB9-C799-43C1-BE99-AD5E7792F05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6BB9-C799-43C1-BE99-AD5E7792F05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8EAE-70FC-48CC-BF75-6B7109DDAE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6BB9-C799-43C1-BE99-AD5E7792F05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8EAE-70FC-48CC-BF75-6B7109DDA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E66BB9-C799-43C1-BE99-AD5E7792F05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FA8EAE-70FC-48CC-BF75-6B7109DDAE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6BB9-C799-43C1-BE99-AD5E7792F05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FA8EAE-70FC-48CC-BF75-6B7109DDAE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E66BB9-C799-43C1-BE99-AD5E7792F05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3FA8EAE-70FC-48CC-BF75-6B7109DDAE1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 &amp; Comp. 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Friday, 9/6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 smtClean="0"/>
              <a:t>guarino twins visited </a:t>
            </a:r>
            <a:r>
              <a:rPr lang="en-US" sz="3600" dirty="0" err="1" smtClean="0"/>
              <a:t>yellowstone</a:t>
            </a:r>
            <a:r>
              <a:rPr lang="en-US" sz="3600" dirty="0" smtClean="0"/>
              <a:t> national park with there family last summer they had to wait one and one half hours to see old faithful erupt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Friday, 9/6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When the Guarino twins visited Yellowstone National Park with their family last summer, they had to wait 1 1/2 hours to see Old Faithful erupt.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Unit 1 Test yesterday. . . You </a:t>
            </a:r>
            <a:r>
              <a:rPr lang="en-US" i="1" dirty="0" smtClean="0"/>
              <a:t>must </a:t>
            </a:r>
            <a:r>
              <a:rPr lang="en-US" dirty="0" smtClean="0"/>
              <a:t>make up the test after school </a:t>
            </a:r>
            <a:r>
              <a:rPr lang="en-US" i="1" dirty="0" smtClean="0"/>
              <a:t>next week</a:t>
            </a:r>
            <a:r>
              <a:rPr lang="en-US" dirty="0" smtClean="0"/>
              <a:t>!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 I haven’t graded your tests yet!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Make up work in general. . 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Anticipation prompt.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Writing portfolio. . . </a:t>
            </a:r>
          </a:p>
          <a:p>
            <a:endParaRPr lang="en-US" dirty="0" smtClean="0"/>
          </a:p>
          <a:p>
            <a:r>
              <a:rPr lang="en-US" dirty="0" smtClean="0"/>
              <a:t>Background for </a:t>
            </a:r>
            <a:r>
              <a:rPr lang="en-US" i="1" dirty="0" smtClean="0"/>
              <a:t>Oedipus Rex: </a:t>
            </a:r>
            <a:r>
              <a:rPr lang="en-US" dirty="0" err="1" smtClean="0"/>
              <a:t>Prezi</a:t>
            </a:r>
            <a:r>
              <a:rPr lang="en-US" dirty="0" smtClean="0"/>
              <a:t> notes, “Greek Drama” pp. 256-257, and “Oedipus the King” pp. 258-259 (if time permits).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one of the following prompts, respond to it in a page, and file it in </a:t>
            </a:r>
            <a:r>
              <a:rPr lang="en-US" smtClean="0"/>
              <a:t>your folder.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Agree or disagree? Why/why not? Come up with 4-5 reasons.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NO: linking verbs, “I” or “you”, or passive voice . . . Use at least 2 semicolons!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Picture retakes Monday, </a:t>
            </a:r>
            <a:r>
              <a:rPr lang="en-US" sz="2400" dirty="0" smtClean="0"/>
              <a:t>9/23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sz="2400" dirty="0" smtClean="0"/>
              <a:t>Graduation writing test for all juniors 9/25</a:t>
            </a:r>
          </a:p>
          <a:p>
            <a:pPr lvl="0">
              <a:buNone/>
            </a:pPr>
            <a:endParaRPr lang="en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257</TotalTime>
  <Words>225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Friday, 9/6</vt:lpstr>
      <vt:lpstr>Bell Ringer: Friday, 9/6</vt:lpstr>
      <vt:lpstr>Corrected Version:</vt:lpstr>
      <vt:lpstr>Daily Agenda:</vt:lpstr>
      <vt:lpstr>Daily Agenda:</vt:lpstr>
      <vt:lpstr>Upcoming Dates: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9/6</dc:title>
  <dc:creator>fcboe</dc:creator>
  <cp:lastModifiedBy>fcboe</cp:lastModifiedBy>
  <cp:revision>19</cp:revision>
  <dcterms:created xsi:type="dcterms:W3CDTF">2013-09-06T15:44:12Z</dcterms:created>
  <dcterms:modified xsi:type="dcterms:W3CDTF">2013-09-06T20:01:37Z</dcterms:modified>
</cp:coreProperties>
</file>