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2CFD2CE-3282-42A6-A4C3-965EF4C9FE4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DD7C8EF-B0FB-47CE-B09B-0AC43296A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D2CE-3282-42A6-A4C3-965EF4C9FE4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C8EF-B0FB-47CE-B09B-0AC43296A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D2CE-3282-42A6-A4C3-965EF4C9FE4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C8EF-B0FB-47CE-B09B-0AC43296A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2CFD2CE-3282-42A6-A4C3-965EF4C9FE4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C8EF-B0FB-47CE-B09B-0AC43296A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2CFD2CE-3282-42A6-A4C3-965EF4C9FE4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DD7C8EF-B0FB-47CE-B09B-0AC43296A4A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CFD2CE-3282-42A6-A4C3-965EF4C9FE4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DD7C8EF-B0FB-47CE-B09B-0AC43296A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2CFD2CE-3282-42A6-A4C3-965EF4C9FE4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DD7C8EF-B0FB-47CE-B09B-0AC43296A4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D2CE-3282-42A6-A4C3-965EF4C9FE4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C8EF-B0FB-47CE-B09B-0AC43296A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CFD2CE-3282-42A6-A4C3-965EF4C9FE4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DD7C8EF-B0FB-47CE-B09B-0AC43296A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2CFD2CE-3282-42A6-A4C3-965EF4C9FE4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DD7C8EF-B0FB-47CE-B09B-0AC43296A4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2CFD2CE-3282-42A6-A4C3-965EF4C9FE4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DD7C8EF-B0FB-47CE-B09B-0AC43296A4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2CFD2CE-3282-42A6-A4C3-965EF4C9FE4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DD7C8EF-B0FB-47CE-B09B-0AC43296A4A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9/9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Monday, 9/9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today!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Yearbook picture retakes/make-ups: Sept. 23</a:t>
            </a:r>
            <a:r>
              <a:rPr lang="en-US" sz="2800" baseline="30000" dirty="0" smtClean="0"/>
              <a:t>rd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If you have make up work (Unit 1 Test), you </a:t>
            </a:r>
            <a:r>
              <a:rPr lang="en-US" sz="2800" i="1" dirty="0" smtClean="0"/>
              <a:t>must </a:t>
            </a:r>
            <a:r>
              <a:rPr lang="en-US" sz="2800" dirty="0" smtClean="0"/>
              <a:t>make it up </a:t>
            </a:r>
            <a:r>
              <a:rPr lang="en-US" sz="2800" i="1" dirty="0" smtClean="0"/>
              <a:t>after school this week! I am available Monday, Wednesday, and Thursday afternoon this week. </a:t>
            </a:r>
          </a:p>
          <a:p>
            <a:pPr>
              <a:buNone/>
            </a:pPr>
            <a:endParaRPr lang="en-US" sz="2800" i="1" dirty="0" smtClean="0"/>
          </a:p>
          <a:p>
            <a:r>
              <a:rPr lang="en-US" sz="2800" dirty="0" smtClean="0"/>
              <a:t>Background for </a:t>
            </a:r>
            <a:r>
              <a:rPr lang="en-US" sz="2800" i="1" dirty="0" smtClean="0"/>
              <a:t>Oedipus Rex: </a:t>
            </a:r>
            <a:r>
              <a:rPr lang="en-US" sz="2800" dirty="0" err="1" smtClean="0"/>
              <a:t>Prezi</a:t>
            </a:r>
            <a:r>
              <a:rPr lang="en-US" sz="2800" dirty="0" smtClean="0"/>
              <a:t> notes, “Greek Drama” pp. 256-257, and “Oedipus the King” pp. 258-259 (if time permits).</a:t>
            </a:r>
          </a:p>
          <a:p>
            <a:endParaRPr lang="en-US" i="1" dirty="0" smtClean="0"/>
          </a:p>
          <a:p>
            <a:endParaRPr lang="en-US" dirty="0" smtClean="0"/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handout.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reading, listening, and discussing </a:t>
            </a:r>
            <a:r>
              <a:rPr lang="en-US" i="1" dirty="0" smtClean="0"/>
              <a:t>Oedipus!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211</TotalTime>
  <Words>109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Monday, 9/9</vt:lpstr>
      <vt:lpstr>Bell Ringer: Monday, 9/9</vt:lpstr>
      <vt:lpstr>Daily Agenda: </vt:lpstr>
      <vt:lpstr>Daily Agenda: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9/9</dc:title>
  <dc:creator>fcboe</dc:creator>
  <cp:lastModifiedBy>fcboe</cp:lastModifiedBy>
  <cp:revision>7</cp:revision>
  <dcterms:created xsi:type="dcterms:W3CDTF">2013-09-09T16:39:40Z</dcterms:created>
  <dcterms:modified xsi:type="dcterms:W3CDTF">2013-09-09T20:10:52Z</dcterms:modified>
</cp:coreProperties>
</file>