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0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997075" y="1095856"/>
            <a:ext cx="6400799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 b="1"/>
            </a:lvl1pPr>
            <a:lvl2pPr>
              <a:spcBef>
                <a:spcPts val="0"/>
              </a:spcBef>
              <a:buSzPct val="100000"/>
              <a:defRPr sz="4800" b="1"/>
            </a:lvl2pPr>
            <a:lvl3pPr>
              <a:spcBef>
                <a:spcPts val="0"/>
              </a:spcBef>
              <a:buSzPct val="100000"/>
              <a:defRPr sz="4800" b="1"/>
            </a:lvl3pPr>
            <a:lvl4pPr>
              <a:spcBef>
                <a:spcPts val="0"/>
              </a:spcBef>
              <a:buSzPct val="100000"/>
              <a:defRPr sz="4800" b="1"/>
            </a:lvl4pPr>
            <a:lvl5pPr>
              <a:spcBef>
                <a:spcPts val="0"/>
              </a:spcBef>
              <a:buSzPct val="100000"/>
              <a:defRPr sz="4800" b="1"/>
            </a:lvl5pPr>
            <a:lvl6pPr>
              <a:spcBef>
                <a:spcPts val="0"/>
              </a:spcBef>
              <a:buSzPct val="100000"/>
              <a:defRPr sz="4800" b="1"/>
            </a:lvl6pPr>
            <a:lvl7pPr>
              <a:spcBef>
                <a:spcPts val="0"/>
              </a:spcBef>
              <a:buSzPct val="100000"/>
              <a:defRPr sz="4800" b="1"/>
            </a:lvl7pPr>
            <a:lvl8pPr>
              <a:spcBef>
                <a:spcPts val="0"/>
              </a:spcBef>
              <a:buSzPct val="100000"/>
              <a:defRPr sz="4800" b="1"/>
            </a:lvl8pPr>
            <a:lvl9pPr>
              <a:spcBef>
                <a:spcPts val="0"/>
              </a:spcBef>
              <a:buSzPct val="100000"/>
              <a:defRPr sz="4800" b="1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997075" y="2251802"/>
            <a:ext cx="6400799" cy="87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/>
          <p:nvPr/>
        </p:nvSpPr>
        <p:spPr>
          <a:xfrm>
            <a:off x="0" y="0"/>
            <a:ext cx="3135299" cy="5143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3175" y="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3175" y="1916906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400" y="0"/>
                </a:moveTo>
                <a:lnTo>
                  <a:pt x="0" y="0"/>
                </a:lnTo>
                <a:lnTo>
                  <a:pt x="0" y="514"/>
                </a:lnTo>
                <a:lnTo>
                  <a:pt x="2" y="514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175" y="1307306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152400" y="1307306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52400" y="3226593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830" y="0"/>
                </a:moveTo>
                <a:lnTo>
                  <a:pt x="398" y="0"/>
                </a:ln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52400" y="2614612"/>
            <a:ext cx="1317625" cy="611981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432" y="0"/>
                </a:moveTo>
                <a:lnTo>
                  <a:pt x="0" y="0"/>
                </a:lnTo>
                <a:lnTo>
                  <a:pt x="398" y="514"/>
                </a:lnTo>
                <a:lnTo>
                  <a:pt x="830" y="514"/>
                </a:lnTo>
                <a:lnTo>
                  <a:pt x="432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984250" y="2614612"/>
            <a:ext cx="1322387" cy="611981"/>
          </a:xfrm>
          <a:custGeom>
            <a:avLst/>
            <a:gdLst/>
            <a:ahLst/>
            <a:cxnLst/>
            <a:rect l="0" t="0" r="0" b="0"/>
            <a:pathLst>
              <a:path w="833" h="514" extrusionOk="0">
                <a:moveTo>
                  <a:pt x="399" y="514"/>
                </a:moveTo>
                <a:lnTo>
                  <a:pt x="833" y="514"/>
                </a:lnTo>
                <a:lnTo>
                  <a:pt x="435" y="0"/>
                </a:lnTo>
                <a:lnTo>
                  <a:pt x="0" y="0"/>
                </a:lnTo>
                <a:lnTo>
                  <a:pt x="399" y="51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984250" y="4533900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399" y="0"/>
                </a:moveTo>
                <a:lnTo>
                  <a:pt x="0" y="512"/>
                </a:ln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984250" y="3924300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435" y="0"/>
                </a:moveTo>
                <a:lnTo>
                  <a:pt x="0" y="0"/>
                </a:lnTo>
                <a:lnTo>
                  <a:pt x="399" y="512"/>
                </a:lnTo>
                <a:lnTo>
                  <a:pt x="833" y="512"/>
                </a:lnTo>
                <a:lnTo>
                  <a:pt x="435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820863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434" y="0"/>
                </a:moveTo>
                <a:lnTo>
                  <a:pt x="0" y="0"/>
                </a:lnTo>
                <a:lnTo>
                  <a:pt x="398" y="512"/>
                </a:lnTo>
                <a:lnTo>
                  <a:pt x="830" y="512"/>
                </a:lnTo>
                <a:lnTo>
                  <a:pt x="434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3175" y="6096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152400" y="1916906"/>
            <a:ext cx="1317625" cy="611981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0" y="514"/>
                </a:moveTo>
                <a:lnTo>
                  <a:pt x="432" y="514"/>
                </a:lnTo>
                <a:lnTo>
                  <a:pt x="830" y="0"/>
                </a:lnTo>
                <a:lnTo>
                  <a:pt x="398" y="0"/>
                </a:lnTo>
                <a:lnTo>
                  <a:pt x="0" y="514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984250" y="3226593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0" y="512"/>
                </a:move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lnTo>
                  <a:pt x="0" y="512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1820863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4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3175" y="45339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175" y="39243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8397875" y="2017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397875" y="612225"/>
            <a:ext cx="746125" cy="607183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574800" y="3320653"/>
            <a:ext cx="5486399" cy="513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69" name="Shape 69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3200">
                <a:solidFill>
                  <a:schemeClr val="lt1"/>
                </a:solidFill>
              </a:defRPr>
            </a:lvl1pPr>
            <a:lvl2pPr>
              <a:spcBef>
                <a:spcPts val="560"/>
              </a:spcBef>
              <a:buClr>
                <a:schemeClr val="lt1"/>
              </a:buClr>
              <a:buSzPct val="100000"/>
              <a:defRPr sz="28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3135299" cy="5143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" name="Shape 8"/>
          <p:cNvSpPr/>
          <p:nvPr/>
        </p:nvSpPr>
        <p:spPr>
          <a:xfrm>
            <a:off x="3175" y="45339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3175" y="39243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8397875" y="2017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397875" y="612225"/>
            <a:ext cx="746125" cy="607183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ctrTitle"/>
          </p:nvPr>
        </p:nvSpPr>
        <p:spPr>
          <a:xfrm>
            <a:off x="1997075" y="1095856"/>
            <a:ext cx="6400799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Tuesday, 11-04-14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1997075" y="2251802"/>
            <a:ext cx="6400799" cy="871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Amer. Lit/Comp.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Bell Ringer: 11-03-14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None today :)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6879600" cy="509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Agenda: 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616725"/>
            <a:ext cx="8229600" cy="421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 b="1" dirty="0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Standards: ELACC11-12W9:</a:t>
            </a:r>
            <a:r>
              <a:rPr lang="en" sz="1400" dirty="0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 Draw evidence from literary or informational texts to support analysis, 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 dirty="0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reflection, and research.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 dirty="0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ELACC11-12W1: Write arguments to support claims in an analysis of substantive topics or texts, using valid reasoning and relevant and sufficient evidence.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 dirty="0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ELACC11-12W4: Produce clear and coherent writing. . 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 b="1" dirty="0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EQ(‘s):</a:t>
            </a:r>
            <a:r>
              <a:rPr lang="en" sz="1400" dirty="0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 What is the next step in writing a literary analysis? (Outline) How can I improve my thesis? (Conference)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-Revise thesis statements, and resubmit them. *Review Friday’s notes for specifics. 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dirty="0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-Work on reading guides and quote charts for Acts III &amp; IV. </a:t>
            </a:r>
            <a:r>
              <a:rPr lang="en" sz="1800" b="1" dirty="0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Due: tomorrow, Wednesday, 11/05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dirty="0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-Thursday &amp; Friday: Lab 2214: Type outlines &amp; research two scholarly secondary sources (Galenet, Galileo, and book sources only). </a:t>
            </a:r>
            <a:r>
              <a:rPr lang="en" sz="1800" b="1" dirty="0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Outlines due: </a:t>
            </a:r>
            <a:r>
              <a:rPr lang="en" sz="1800" b="1" dirty="0" smtClean="0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Monday, 11/10</a:t>
            </a:r>
            <a:endParaRPr lang="en" sz="1800" b="1" dirty="0">
              <a:solidFill>
                <a:srgbClr val="EFEFE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dirty="0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-Monday &amp; Tuesday: Fishbowl discussion (quiz grade): Come prepared with at least </a:t>
            </a:r>
            <a:r>
              <a:rPr lang="en" sz="1800" i="1" dirty="0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three </a:t>
            </a:r>
            <a:r>
              <a:rPr lang="en" sz="1800" dirty="0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bullet points per question.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i="1" dirty="0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**Change:</a:t>
            </a:r>
            <a:r>
              <a:rPr lang="en" sz="1800" dirty="0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 Wednesday: </a:t>
            </a:r>
            <a:r>
              <a:rPr lang="en" sz="1800" i="1" dirty="0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The Crucible </a:t>
            </a:r>
            <a:r>
              <a:rPr lang="en" sz="1800" dirty="0">
                <a:solidFill>
                  <a:srgbClr val="EFEFEF"/>
                </a:solidFill>
                <a:latin typeface="Cambria"/>
                <a:ea typeface="Cambria"/>
                <a:cs typeface="Cambria"/>
                <a:sym typeface="Cambria"/>
              </a:rPr>
              <a:t>test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endParaRPr sz="1800" dirty="0">
              <a:solidFill>
                <a:srgbClr val="EFEFE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Upcoming Dates: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Monday &amp; Tuesday (11/10-11/11): Fishbowl discussion</a:t>
            </a:r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i="1" dirty="0" smtClean="0"/>
              <a:t>***Change: </a:t>
            </a:r>
            <a:r>
              <a:rPr lang="en" dirty="0" smtClean="0"/>
              <a:t>Wednesday </a:t>
            </a:r>
            <a:r>
              <a:rPr lang="en" dirty="0"/>
              <a:t>(11/12) : </a:t>
            </a:r>
            <a:r>
              <a:rPr lang="en" i="1" dirty="0"/>
              <a:t>The Crucible </a:t>
            </a:r>
            <a:r>
              <a:rPr lang="en" dirty="0"/>
              <a:t>test</a:t>
            </a:r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 smtClean="0"/>
              <a:t>pencil </a:t>
            </a:r>
            <a:r>
              <a:rPr lang="en" dirty="0"/>
              <a:t>&amp; paper </a:t>
            </a:r>
          </a:p>
          <a:p>
            <a:pPr marL="457200" lvl="0" indent="-4318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“C lunch” for 4th period next Wednesday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232</Words>
  <Application>Microsoft Office PowerPoint</Application>
  <PresentationFormat>On-screen Show (16:9)</PresentationFormat>
  <Paragraphs>20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steps</vt:lpstr>
      <vt:lpstr>Tuesday, 11-04-14</vt:lpstr>
      <vt:lpstr>Bell Ringer: 11-03-14</vt:lpstr>
      <vt:lpstr>Agenda: </vt:lpstr>
      <vt:lpstr>Upcoming Dates: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11-04-14</dc:title>
  <cp:lastModifiedBy>FCBOE</cp:lastModifiedBy>
  <cp:revision>22</cp:revision>
  <dcterms:modified xsi:type="dcterms:W3CDTF">2014-11-04T18:01:54Z</dcterms:modified>
</cp:coreProperties>
</file>