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14.xml" Type="http://schemas.openxmlformats.org/officeDocument/2006/relationships/slide" Id="rId19"/><Relationship Target="slides/slide13.xml" Type="http://schemas.openxmlformats.org/officeDocument/2006/relationships/slide" Id="rId18"/><Relationship Target="slides/slide12.xml" Type="http://schemas.openxmlformats.org/officeDocument/2006/relationships/slide" Id="rId17"/><Relationship Target="slides/slide11.xml" Type="http://schemas.openxmlformats.org/officeDocument/2006/relationships/slide" Id="rId16"/><Relationship Target="slides/slide10.xml" Type="http://schemas.openxmlformats.org/officeDocument/2006/relationships/slide" Id="rId15"/><Relationship Target="slides/slide9.xml" Type="http://schemas.openxmlformats.org/officeDocument/2006/relationships/slide" Id="rId14"/><Relationship Target="slides/slide16.xml" Type="http://schemas.openxmlformats.org/officeDocument/2006/relationships/slide" Id="rId21"/><Relationship Target="presProps.xml" Type="http://schemas.openxmlformats.org/officeDocument/2006/relationships/presProps" Id="rId2"/><Relationship Target="slides/slide7.xml" Type="http://schemas.openxmlformats.org/officeDocument/2006/relationships/slide" Id="rId12"/><Relationship Target="slides/slide8.xml" Type="http://schemas.openxmlformats.org/officeDocument/2006/relationships/slide" Id="rId13"/><Relationship Target="theme/theme2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5.xml" Type="http://schemas.openxmlformats.org/officeDocument/2006/relationships/slide" Id="rId10"/><Relationship Target="tableStyles.xml" Type="http://schemas.openxmlformats.org/officeDocument/2006/relationships/tableStyles" Id="rId3"/><Relationship Target="slides/slide6.xml" Type="http://schemas.openxmlformats.org/officeDocument/2006/relationships/slide" Id="rId11"/><Relationship Target="slides/slide15.xml" Type="http://schemas.openxmlformats.org/officeDocument/2006/relationships/slide" Id="rId20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0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1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9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2" name="Shape 8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9" name="Shape 13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45" name="Shape 1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1" name="Shape 1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58" name="Shape 15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65" name="Shape 1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73" name="Shape 17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80" name="Shape 1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8" name="Shape 8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0" name="Shape 10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6" name="Shape 10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2" name="Shape 1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9" name="Shape 1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3" name="Shape 1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y="685800" x="381187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ctrTitle"/>
          </p:nvPr>
        </p:nvSpPr>
        <p:spPr>
          <a:xfrm>
            <a:off y="1095856" x="1997075"/>
            <a:ext cy="1102500" cx="6400799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SzPct val="100000"/>
              <a:defRPr b="1" sz="4800"/>
            </a:lvl1pPr>
            <a:lvl2pPr>
              <a:spcBef>
                <a:spcPts val="0"/>
              </a:spcBef>
              <a:buSzPct val="100000"/>
              <a:defRPr b="1" sz="4800"/>
            </a:lvl2pPr>
            <a:lvl3pPr>
              <a:spcBef>
                <a:spcPts val="0"/>
              </a:spcBef>
              <a:buSzPct val="100000"/>
              <a:defRPr b="1" sz="4800"/>
            </a:lvl3pPr>
            <a:lvl4pPr>
              <a:spcBef>
                <a:spcPts val="0"/>
              </a:spcBef>
              <a:buSzPct val="100000"/>
              <a:defRPr b="1" sz="4800"/>
            </a:lvl4pPr>
            <a:lvl5pPr>
              <a:spcBef>
                <a:spcPts val="0"/>
              </a:spcBef>
              <a:buSzPct val="100000"/>
              <a:defRPr b="1" sz="4800"/>
            </a:lvl5pPr>
            <a:lvl6pPr>
              <a:spcBef>
                <a:spcPts val="0"/>
              </a:spcBef>
              <a:buSzPct val="100000"/>
              <a:defRPr b="1" sz="4800"/>
            </a:lvl6pPr>
            <a:lvl7pPr>
              <a:spcBef>
                <a:spcPts val="0"/>
              </a:spcBef>
              <a:buSzPct val="100000"/>
              <a:defRPr b="1" sz="4800"/>
            </a:lvl7pPr>
            <a:lvl8pPr>
              <a:spcBef>
                <a:spcPts val="0"/>
              </a:spcBef>
              <a:buSzPct val="100000"/>
              <a:defRPr b="1" sz="4800"/>
            </a:lvl8pPr>
            <a:lvl9pPr>
              <a:spcBef>
                <a:spcPts val="0"/>
              </a:spcBef>
              <a:buSzPct val="100000"/>
              <a:defRPr b="1" sz="48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y="2251802" x="1997075"/>
            <a:ext cy="871800" cx="64007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rgbClr val="FFFFFF"/>
              </a:buClr>
              <a:buNone/>
              <a:defRPr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2pPr>
            <a:lvl3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3pPr>
            <a:lvl4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5pPr>
            <a:lvl6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6pPr>
            <a:lvl7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7pPr>
            <a:lvl8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8pPr>
            <a:lvl9pPr>
              <a:spcBef>
                <a:spcPts val="0"/>
              </a:spcBef>
              <a:buClr>
                <a:srgbClr val="FFFFFF"/>
              </a:buClr>
              <a:buSzPct val="100000"/>
              <a:buNone/>
              <a:defRPr sz="3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Shape 15"/>
          <p:cNvSpPr/>
          <p:nvPr/>
        </p:nvSpPr>
        <p:spPr>
          <a:xfrm>
            <a:off y="0" x="0"/>
            <a:ext cy="5143499" cx="31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" name="Shape 16"/>
          <p:cNvSpPr/>
          <p:nvPr/>
        </p:nvSpPr>
        <p:spPr>
          <a:xfrm>
            <a:off y="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y="1916906" x="3175"/>
            <a:ext cy="611981" cx="635000"/>
          </a:xfrm>
          <a:custGeom>
            <a:pathLst>
              <a:path w="400" extrusionOk="0" h="514">
                <a:moveTo>
                  <a:pt y="0" x="400"/>
                </a:moveTo>
                <a:lnTo>
                  <a:pt y="0" x="0"/>
                </a:lnTo>
                <a:lnTo>
                  <a:pt y="514" x="0"/>
                </a:lnTo>
                <a:lnTo>
                  <a:pt y="514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" name="Shape 18"/>
          <p:cNvSpPr/>
          <p:nvPr/>
        </p:nvSpPr>
        <p:spPr>
          <a:xfrm>
            <a:off y="1307306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" name="Shape 19"/>
          <p:cNvSpPr/>
          <p:nvPr/>
        </p:nvSpPr>
        <p:spPr>
          <a:xfrm>
            <a:off y="1307306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y="3226593" x="152400"/>
            <a:ext cy="609600" cx="1317625"/>
          </a:xfrm>
          <a:custGeom>
            <a:pathLst>
              <a:path w="830" extrusionOk="0" h="512">
                <a:moveTo>
                  <a:pt y="0" x="830"/>
                </a:moveTo>
                <a:lnTo>
                  <a:pt y="0" x="398"/>
                </a:ln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/>
          <p:nvPr/>
        </p:nvSpPr>
        <p:spPr>
          <a:xfrm>
            <a:off y="2614612" x="152400"/>
            <a:ext cy="611981" cx="1317625"/>
          </a:xfrm>
          <a:custGeom>
            <a:pathLst>
              <a:path w="830" extrusionOk="0" h="514">
                <a:moveTo>
                  <a:pt y="0" x="432"/>
                </a:moveTo>
                <a:lnTo>
                  <a:pt y="0" x="0"/>
                </a:lnTo>
                <a:lnTo>
                  <a:pt y="514" x="398"/>
                </a:lnTo>
                <a:lnTo>
                  <a:pt y="514" x="830"/>
                </a:lnTo>
                <a:lnTo>
                  <a:pt y="0" x="432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" name="Shape 22"/>
          <p:cNvSpPr/>
          <p:nvPr/>
        </p:nvSpPr>
        <p:spPr>
          <a:xfrm>
            <a:off y="2614612" x="984250"/>
            <a:ext cy="611981" cx="1322387"/>
          </a:xfrm>
          <a:custGeom>
            <a:pathLst>
              <a:path w="833" extrusionOk="0" h="514">
                <a:moveTo>
                  <a:pt y="514" x="399"/>
                </a:moveTo>
                <a:lnTo>
                  <a:pt y="514" x="833"/>
                </a:lnTo>
                <a:lnTo>
                  <a:pt y="0" x="435"/>
                </a:lnTo>
                <a:lnTo>
                  <a:pt y="0" x="0"/>
                </a:lnTo>
                <a:lnTo>
                  <a:pt y="514" x="399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" name="Shape 24"/>
          <p:cNvSpPr/>
          <p:nvPr/>
        </p:nvSpPr>
        <p:spPr>
          <a:xfrm>
            <a:off y="4533900" x="984250"/>
            <a:ext cy="609600" cx="1322387"/>
          </a:xfrm>
          <a:custGeom>
            <a:pathLst>
              <a:path w="833" extrusionOk="0" h="512">
                <a:moveTo>
                  <a:pt y="0" x="399"/>
                </a:moveTo>
                <a:lnTo>
                  <a:pt y="512" x="0"/>
                </a:lnTo>
                <a:lnTo>
                  <a:pt y="512" x="435"/>
                </a:lnTo>
                <a:lnTo>
                  <a:pt y="0" x="833"/>
                </a:lnTo>
                <a:lnTo>
                  <a:pt y="0" x="399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" name="Shape 25"/>
          <p:cNvSpPr/>
          <p:nvPr/>
        </p:nvSpPr>
        <p:spPr>
          <a:xfrm>
            <a:off y="3924300" x="984250"/>
            <a:ext cy="609600" cx="1322387"/>
          </a:xfrm>
          <a:custGeom>
            <a:pathLst>
              <a:path w="833" extrusionOk="0" h="512">
                <a:moveTo>
                  <a:pt y="0" x="435"/>
                </a:moveTo>
                <a:lnTo>
                  <a:pt y="0" x="0"/>
                </a:lnTo>
                <a:lnTo>
                  <a:pt y="512" x="399"/>
                </a:lnTo>
                <a:lnTo>
                  <a:pt y="512" x="833"/>
                </a:lnTo>
                <a:lnTo>
                  <a:pt y="0" x="435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y="3924300" x="1820863"/>
            <a:ext cy="609600" cx="1317625"/>
          </a:xfrm>
          <a:custGeom>
            <a:pathLst>
              <a:path w="830" extrusionOk="0" h="512">
                <a:moveTo>
                  <a:pt y="0" x="434"/>
                </a:moveTo>
                <a:lnTo>
                  <a:pt y="0" x="0"/>
                </a:lnTo>
                <a:lnTo>
                  <a:pt y="512" x="398"/>
                </a:lnTo>
                <a:lnTo>
                  <a:pt y="512" x="830"/>
                </a:lnTo>
                <a:lnTo>
                  <a:pt y="0" x="434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/>
          <p:nvPr/>
        </p:nvSpPr>
        <p:spPr>
          <a:xfrm>
            <a:off y="6096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" name="Shape 28"/>
          <p:cNvSpPr/>
          <p:nvPr/>
        </p:nvSpPr>
        <p:spPr>
          <a:xfrm>
            <a:off y="1916906" x="152400"/>
            <a:ext cy="611981" cx="1317625"/>
          </a:xfrm>
          <a:custGeom>
            <a:pathLst>
              <a:path w="830" extrusionOk="0" h="514">
                <a:moveTo>
                  <a:pt y="514" x="0"/>
                </a:moveTo>
                <a:lnTo>
                  <a:pt y="514" x="432"/>
                </a:lnTo>
                <a:lnTo>
                  <a:pt y="0" x="830"/>
                </a:lnTo>
                <a:lnTo>
                  <a:pt y="0" x="398"/>
                </a:lnTo>
                <a:lnTo>
                  <a:pt y="514" x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" name="Shape 29"/>
          <p:cNvSpPr/>
          <p:nvPr/>
        </p:nvSpPr>
        <p:spPr>
          <a:xfrm>
            <a:off y="3226593" x="984250"/>
            <a:ext cy="609600" cx="1322387"/>
          </a:xfrm>
          <a:custGeom>
            <a:pathLst>
              <a:path w="833" extrusionOk="0" h="512">
                <a:moveTo>
                  <a:pt y="512" x="0"/>
                </a:moveTo>
                <a:lnTo>
                  <a:pt y="512" x="435"/>
                </a:lnTo>
                <a:lnTo>
                  <a:pt y="0" x="833"/>
                </a:lnTo>
                <a:lnTo>
                  <a:pt y="0" x="399"/>
                </a:lnTo>
                <a:lnTo>
                  <a:pt y="512" x="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" name="Shape 30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/>
        </p:nvSpPr>
        <p:spPr>
          <a:xfrm>
            <a:off y="4533900" x="1820863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4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" name="Shape 32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y="45339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/>
          <p:nvPr/>
        </p:nvSpPr>
        <p:spPr>
          <a:xfrm>
            <a:off y="392430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" name="Shape 35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/>
          <p:nvPr/>
        </p:nvSpPr>
        <p:spPr>
          <a:xfrm>
            <a:off y="2017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/>
        </p:nvSpPr>
        <p:spPr>
          <a:xfrm>
            <a:off y="612225" x="8397875"/>
            <a:ext cy="607183" cx="746125"/>
          </a:xfrm>
          <a:custGeom>
            <a:pathLst>
              <a:path w="470" extrusionOk="0" h="602">
                <a:moveTo>
                  <a:pt y="0" x="0"/>
                </a:moveTo>
                <a:lnTo>
                  <a:pt y="602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45" name="Shape 45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" name="Shape 46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49" name="Shape 4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y="1200150" x="457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y="1200150" x="4648200"/>
            <a:ext cy="3630300" cx="40385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53" name="Shape 53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6" name="Shape 56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7" name="Shape 5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59" name="Shape 59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0" name="Shape 60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1" name="Shape 61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3" name="Shape 63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4" name="Shape 64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5" name="Shape 65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6" name="Shape 66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67" name="Shape 6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8" name="Shape 68"/>
          <p:cNvSpPr txBox="1"/>
          <p:nvPr>
            <p:ph idx="1" type="body"/>
          </p:nvPr>
        </p:nvSpPr>
        <p:spPr>
          <a:xfrm>
            <a:off y="3320653" x="1574800"/>
            <a:ext cy="5133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>
              <a:spcBef>
                <a:spcPts val="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69" name="Shape 69"/>
          <p:cNvSpPr/>
          <p:nvPr/>
        </p:nvSpPr>
        <p:spPr>
          <a:xfrm>
            <a:off y="2614612" x="3175"/>
            <a:ext cy="611981" cx="635000"/>
          </a:xfrm>
          <a:custGeom>
            <a:pathLst>
              <a:path w="400" extrusionOk="0" h="514">
                <a:moveTo>
                  <a:pt y="0" x="2"/>
                </a:moveTo>
                <a:lnTo>
                  <a:pt y="0" x="0"/>
                </a:lnTo>
                <a:lnTo>
                  <a:pt y="514" x="0"/>
                </a:lnTo>
                <a:lnTo>
                  <a:pt y="514" x="400"/>
                </a:lnTo>
                <a:lnTo>
                  <a:pt y="0" x="2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0" name="Shape 70"/>
          <p:cNvSpPr/>
          <p:nvPr/>
        </p:nvSpPr>
        <p:spPr>
          <a:xfrm>
            <a:off y="3226593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1" name="Shape 71"/>
          <p:cNvSpPr/>
          <p:nvPr/>
        </p:nvSpPr>
        <p:spPr>
          <a:xfrm>
            <a:off y="4533900" x="152400"/>
            <a:ext cy="609600" cx="1317625"/>
          </a:xfrm>
          <a:custGeom>
            <a:pathLst>
              <a:path w="830" extrusionOk="0" h="512">
                <a:moveTo>
                  <a:pt y="0" x="398"/>
                </a:moveTo>
                <a:lnTo>
                  <a:pt y="512" x="0"/>
                </a:lnTo>
                <a:lnTo>
                  <a:pt y="512" x="432"/>
                </a:lnTo>
                <a:lnTo>
                  <a:pt y="0" x="830"/>
                </a:lnTo>
                <a:lnTo>
                  <a:pt y="0" x="398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2" name="Shape 72"/>
          <p:cNvSpPr/>
          <p:nvPr/>
        </p:nvSpPr>
        <p:spPr>
          <a:xfrm>
            <a:off y="3924300" x="152400"/>
            <a:ext cy="609600" cx="1317625"/>
          </a:xfrm>
          <a:custGeom>
            <a:pathLst>
              <a:path w="830" extrusionOk="0" h="512">
                <a:moveTo>
                  <a:pt y="512" x="398"/>
                </a:moveTo>
                <a:lnTo>
                  <a:pt y="512" x="830"/>
                </a:lnTo>
                <a:lnTo>
                  <a:pt y="0" x="432"/>
                </a:lnTo>
                <a:lnTo>
                  <a:pt y="0" x="0"/>
                </a:lnTo>
                <a:lnTo>
                  <a:pt y="512" x="398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3" name="Shape 73"/>
          <p:cNvSpPr/>
          <p:nvPr/>
        </p:nvSpPr>
        <p:spPr>
          <a:xfrm>
            <a:off y="0" x="7415211"/>
            <a:ext cy="612226" cx="1555750"/>
          </a:xfrm>
          <a:custGeom>
            <a:pathLst>
              <a:path w="980" extrusionOk="0" h="607">
                <a:moveTo>
                  <a:pt y="607" x="510"/>
                </a:moveTo>
                <a:lnTo>
                  <a:pt y="0" x="980"/>
                </a:lnTo>
                <a:lnTo>
                  <a:pt y="0" x="470"/>
                </a:lnTo>
                <a:lnTo>
                  <a:pt y="607" x="0"/>
                </a:lnTo>
                <a:lnTo>
                  <a:pt y="607" x="510"/>
                </a:lnTo>
                <a:lnTo>
                  <a:pt y="607" x="51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4" name="Shape 74"/>
          <p:cNvSpPr/>
          <p:nvPr/>
        </p:nvSpPr>
        <p:spPr>
          <a:xfrm>
            <a:off y="1310183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CD118C"/>
              </a:gs>
              <a:gs pos="54000">
                <a:srgbClr val="CD118C"/>
              </a:gs>
              <a:gs pos="98000">
                <a:srgbClr val="F074AC"/>
              </a:gs>
              <a:gs pos="100000">
                <a:srgbClr val="EB008B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5" name="Shape 75"/>
          <p:cNvSpPr/>
          <p:nvPr/>
        </p:nvSpPr>
        <p:spPr>
          <a:xfrm>
            <a:off y="1920392" x="8397875"/>
            <a:ext cy="610209" cx="746125"/>
          </a:xfrm>
          <a:custGeom>
            <a:pathLst>
              <a:path w="470" extrusionOk="0" h="605">
                <a:moveTo>
                  <a:pt y="0" x="0"/>
                </a:moveTo>
                <a:lnTo>
                  <a:pt y="605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/>
          <p:nvPr/>
        </p:nvSpPr>
        <p:spPr>
          <a:xfrm>
            <a:off y="612225" x="7415211"/>
            <a:ext cy="610209" cx="1555750"/>
          </a:xfrm>
          <a:custGeom>
            <a:pathLst>
              <a:path w="980" extrusionOk="0" h="605">
                <a:moveTo>
                  <a:pt y="0" x="510"/>
                </a:moveTo>
                <a:lnTo>
                  <a:pt y="605" x="980"/>
                </a:lnTo>
                <a:lnTo>
                  <a:pt y="605" x="470"/>
                </a:lnTo>
                <a:lnTo>
                  <a:pt y="0" x="0"/>
                </a:lnTo>
                <a:lnTo>
                  <a:pt y="0" x="510"/>
                </a:lnTo>
                <a:lnTo>
                  <a:pt y="0" x="510"/>
                </a:lnTo>
                <a:close/>
              </a:path>
            </a:pathLst>
          </a:custGeom>
          <a:gradFill>
            <a:gsLst>
              <a:gs pos="0">
                <a:srgbClr val="FFD700"/>
              </a:gs>
              <a:gs pos="54000">
                <a:srgbClr val="FFD700"/>
              </a:gs>
              <a:gs pos="98000">
                <a:srgbClr val="FFF7A9"/>
              </a:gs>
              <a:gs pos="100000">
                <a:srgbClr val="FFF100"/>
              </a:gs>
            </a:gsLst>
            <a:lin ang="27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7" name="Shape 77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2890DA"/>
            </a:gs>
            <a:gs pos="100000">
              <a:schemeClr val="dk2"/>
            </a:gs>
          </a:gsLst>
          <a:path path="circle">
            <a:fillToRect t="100%" r="100%"/>
          </a:path>
          <a:tileRect b="-100%" l="-100%"/>
        </a:gra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3945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3200">
                <a:solidFill>
                  <a:schemeClr val="lt1"/>
                </a:solidFill>
              </a:defRPr>
            </a:lvl1pPr>
            <a:lvl2pPr>
              <a:spcBef>
                <a:spcPts val="560"/>
              </a:spcBef>
              <a:buClr>
                <a:schemeClr val="lt1"/>
              </a:buClr>
              <a:buSzPct val="100000"/>
              <a:defRPr sz="2800">
                <a:solidFill>
                  <a:schemeClr val="lt1"/>
                </a:solidFill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defRPr sz="2400">
                <a:solidFill>
                  <a:schemeClr val="lt1"/>
                </a:solidFill>
              </a:defRPr>
            </a:lvl3pPr>
            <a:lvl4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4pPr>
            <a:lvl5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5pPr>
            <a:lvl6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6pPr>
            <a:lvl7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7pPr>
            <a:lvl8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8pPr>
            <a:lvl9pPr>
              <a:spcBef>
                <a:spcPts val="400"/>
              </a:spcBef>
              <a:buClr>
                <a:schemeClr val="lt1"/>
              </a:buClr>
              <a:buSzPct val="100000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" name="Shape 7"/>
          <p:cNvSpPr/>
          <p:nvPr/>
        </p:nvSpPr>
        <p:spPr>
          <a:xfrm>
            <a:off y="0" x="0"/>
            <a:ext cy="5143499" cx="31352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" name="Shape 8"/>
          <p:cNvSpPr/>
          <p:nvPr/>
        </p:nvSpPr>
        <p:spPr>
          <a:xfrm>
            <a:off y="4533900" x="3175"/>
            <a:ext cy="609600" cx="635000"/>
          </a:xfrm>
          <a:custGeom>
            <a:pathLst>
              <a:path w="400" extrusionOk="0" h="512">
                <a:moveTo>
                  <a:pt y="0" x="400"/>
                </a:moveTo>
                <a:lnTo>
                  <a:pt y="0" x="0"/>
                </a:lnTo>
                <a:lnTo>
                  <a:pt y="512" x="0"/>
                </a:lnTo>
                <a:lnTo>
                  <a:pt y="512" x="2"/>
                </a:lnTo>
                <a:lnTo>
                  <a:pt y="0" x="40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8100000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" name="Shape 9"/>
          <p:cNvSpPr/>
          <p:nvPr/>
        </p:nvSpPr>
        <p:spPr>
          <a:xfrm>
            <a:off y="3924300" x="3175"/>
            <a:ext cy="609600" cx="635000"/>
          </a:xfrm>
          <a:custGeom>
            <a:pathLst>
              <a:path w="400" extrusionOk="0" h="512">
                <a:moveTo>
                  <a:pt y="512" x="400"/>
                </a:moveTo>
                <a:lnTo>
                  <a:pt y="0" x="2"/>
                </a:lnTo>
                <a:lnTo>
                  <a:pt y="0" x="0"/>
                </a:lnTo>
                <a:lnTo>
                  <a:pt y="512" x="0"/>
                </a:lnTo>
                <a:lnTo>
                  <a:pt y="512" x="40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" name="Shape 10"/>
          <p:cNvSpPr/>
          <p:nvPr/>
        </p:nvSpPr>
        <p:spPr>
          <a:xfrm>
            <a:off y="2017" x="8397875"/>
            <a:ext cy="610209" cx="746125"/>
          </a:xfrm>
          <a:custGeom>
            <a:pathLst>
              <a:path w="470" extrusionOk="0" h="605">
                <a:moveTo>
                  <a:pt y="0" x="470"/>
                </a:moveTo>
                <a:lnTo>
                  <a:pt y="605" x="0"/>
                </a:lnTo>
                <a:lnTo>
                  <a:pt y="605" x="470"/>
                </a:lnTo>
                <a:lnTo>
                  <a:pt y="0" x="470"/>
                </a:lnTo>
                <a:close/>
              </a:path>
            </a:pathLst>
          </a:custGeom>
          <a:gradFill>
            <a:gsLst>
              <a:gs pos="0">
                <a:srgbClr val="0090DA"/>
              </a:gs>
              <a:gs pos="54000">
                <a:srgbClr val="0090DA"/>
              </a:gs>
              <a:gs pos="98000">
                <a:srgbClr val="2BC4F3"/>
              </a:gs>
              <a:gs pos="100000">
                <a:srgbClr val="00AEEE"/>
              </a:gs>
            </a:gsLst>
            <a:lin ang="188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y="612225" x="8397875"/>
            <a:ext cy="607183" cx="746125"/>
          </a:xfrm>
          <a:custGeom>
            <a:pathLst>
              <a:path w="470" extrusionOk="0" h="602">
                <a:moveTo>
                  <a:pt y="0" x="0"/>
                </a:moveTo>
                <a:lnTo>
                  <a:pt y="602" x="470"/>
                </a:lnTo>
                <a:lnTo>
                  <a:pt y="0" x="470"/>
                </a:lnTo>
                <a:lnTo>
                  <a:pt y="0" x="0"/>
                </a:lnTo>
                <a:close/>
              </a:path>
            </a:pathLst>
          </a:custGeom>
          <a:gradFill>
            <a:gsLst>
              <a:gs pos="0">
                <a:srgbClr val="AAAAAA"/>
              </a:gs>
              <a:gs pos="54000">
                <a:srgbClr val="AAAAAA"/>
              </a:gs>
              <a:gs pos="98000">
                <a:srgbClr val="D2D2D2"/>
              </a:gs>
              <a:gs pos="100000">
                <a:srgbClr val="B9B9B9"/>
              </a:gs>
            </a:gsLst>
            <a:lin ang="13499999" scaled="0"/>
          </a:gradFill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sldNum="0" hdr="0"/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10.xml.rels><?xml version="1.0" encoding="UTF-8" standalone="yes"?><Relationships xmlns="http://schemas.openxmlformats.org/package/2006/relationships"><Relationship Target="../notesSlides/notesSlide10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1.xml.rels><?xml version="1.0" encoding="UTF-8" standalone="yes"?><Relationships xmlns="http://schemas.openxmlformats.org/package/2006/relationships"><Relationship Target="../notesSlides/notesSlide11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2.xml.rels><?xml version="1.0" encoding="UTF-8" standalone="yes"?><Relationships xmlns="http://schemas.openxmlformats.org/package/2006/relationships"><Relationship Target="../notesSlides/notesSlide1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13.xml.rels><?xml version="1.0" encoding="UTF-8" standalone="yes"?><Relationships xmlns="http://schemas.openxmlformats.org/package/2006/relationships"><Relationship Target="../notesSlides/notesSlide1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14.xml.rels><?xml version="1.0" encoding="UTF-8" standalone="yes"?><Relationships xmlns="http://schemas.openxmlformats.org/package/2006/relationships"><Relationship Target="../notesSlides/notesSlide1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15.xml.rels><?xml version="1.0" encoding="UTF-8" standalone="yes"?><Relationships xmlns="http://schemas.openxmlformats.org/package/2006/relationships"><Relationship Target="../notesSlides/notesSlide15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4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16.xml.rels><?xml version="1.0" encoding="UTF-8" standalone="yes"?><Relationships xmlns="http://schemas.openxmlformats.org/package/2006/relationships"><Relationship Target="../notesSlides/notesSlide16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9.png" Type="http://schemas.openxmlformats.org/officeDocument/2006/relationships/image" Id="rId4"/><Relationship Target="../media/image08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2.xml" Type="http://schemas.openxmlformats.org/officeDocument/2006/relationships/slideLayout" Id="rId1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7.png" Type="http://schemas.openxmlformats.org/officeDocument/2006/relationships/image" Id="rId3"/></Relationships>
</file>

<file path=ppt/slides/_rels/slide9.xml.rels><?xml version="1.0" encoding="UTF-8" standalone="yes"?><Relationships xmlns="http://schemas.openxmlformats.org/package/2006/relationships"><Relationship Target="../notesSlides/notesSlide9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type="ctrTitle"/>
          </p:nvPr>
        </p:nvSpPr>
        <p:spPr>
          <a:xfrm>
            <a:off y="1095856" x="1997075"/>
            <a:ext cy="1102500" cx="6400799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Wednesday, 11-05-14</a:t>
            </a:r>
          </a:p>
        </p:txBody>
      </p:sp>
      <p:sp>
        <p:nvSpPr>
          <p:cNvPr id="80" name="Shape 80"/>
          <p:cNvSpPr txBox="1"/>
          <p:nvPr>
            <p:ph idx="1" type="subTitle"/>
          </p:nvPr>
        </p:nvSpPr>
        <p:spPr>
          <a:xfrm>
            <a:off y="2251802" x="1997075"/>
            <a:ext cy="871800" cx="64007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9th Lit/Comp 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98350" x="4745625"/>
            <a:ext cy="2863124" cx="2840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6" name="Shape 13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1st Period: Technology Volunteers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•Leylah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•Breanna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•Dierra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•J. Forbes.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•Keirah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•Kaiya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•Whitney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•Taryn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2" name="Shape 1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3" name="Shape 14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5th Period: Technology Volunteers</a:t>
            </a:r>
          </a:p>
        </p:txBody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•Cierra Walton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•Christian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•Robby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•Jabari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•Spencer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•Lindsey*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•Rheanna*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•Maurice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sz="2400" lang="en"/>
              <a:t>•Drevante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7th Period: Technology Volunteers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•James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•Vasthi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•Xzavier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•Adam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•Tia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•Oliver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•Caitlin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•Alyssa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•Laura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•Tyrica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•Nia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•Uriah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•Jarred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•Trinity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78571"/>
              <a:buFont typeface="Arial"/>
              <a:buNone/>
            </a:pPr>
            <a:r>
              <a:rPr sz="1400" lang="en"/>
              <a:t>Jalil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55" name="Shape 155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2400" lang="en"/>
              <a:t>What do you think Bradbury is hinting about regarding the seashells? </a:t>
            </a:r>
          </a:p>
        </p:txBody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62100" x="152400"/>
            <a:ext cy="3868350" cx="874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1" name="Shape 16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HINT HINT: 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962100" x="152400"/>
            <a:ext cy="3786699" cx="848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Mechanical Hound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71" name="Shape 1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4175" x="457200"/>
            <a:ext cy="3030574" cx="3428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1274175" x="5069500"/>
            <a:ext cy="3351274" cx="361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Mechanical Hound</a:t>
            </a:r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892975" x="678650"/>
            <a:ext cy="4327900" cx="4298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y="892975" x="4738675"/>
            <a:ext cy="3484824" cx="461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sz="3000" lang="en"/>
              <a:t>Bell Ringer(s): Wednesday, 11-05-14</a:t>
            </a: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arenR"/>
            </a:pPr>
            <a:r>
              <a:rPr sz="2400" lang="en"/>
              <a:t>What do you think Bradbury is hinting about regarding the seashells in Mildred’s ears? (Hint: pp. 12 &amp; 18)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arenR"/>
            </a:pPr>
            <a:r>
              <a:rPr sz="2400" lang="en"/>
              <a:t>Why are Mildred and Clarisse considered </a:t>
            </a:r>
            <a:r>
              <a:rPr sz="2400" lang="en" i="1"/>
              <a:t>foil</a:t>
            </a:r>
            <a:r>
              <a:rPr sz="2400" lang="en"/>
              <a:t> characters? (Use textual evidence.)</a:t>
            </a: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rtl="0" lvl="0" indent="-381000" marL="45720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AutoNum type="arabicParenR"/>
            </a:pPr>
            <a:r>
              <a:rPr sz="2400" lang="en"/>
              <a:t>Describe Montag and Mildred’s relationship (using textual evidence). </a:t>
            </a:r>
          </a:p>
          <a:p>
            <a:pPr rtl="0" lvl="0" indent="-228600" marL="457200">
              <a:spcBef>
                <a:spcPts val="0"/>
              </a:spcBef>
              <a:buNone/>
            </a:pPr>
            <a:r>
              <a:t/>
            </a:r>
            <a:endParaRPr sz="3000">
              <a:solidFill>
                <a:srgbClr val="F3F3F3"/>
              </a:solidFill>
            </a:endParaRPr>
          </a:p>
          <a:p>
            <a:pPr rtl="0" lv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3F3F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Agenda: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y="908175" x="457200"/>
            <a:ext cy="3922199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1000" lang="en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ELACC11-12SL3: </a:t>
            </a:r>
            <a:r>
              <a:rPr sz="1000" lang="en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Evaluate text (characters, words, emphasis etc.)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sz="1000" lang="en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ELACC9-10RL1:</a:t>
            </a:r>
            <a:r>
              <a:rPr sz="1000" lang="en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Cite strong and thorough textual evidence to support analysis of what the text says explicitly as well as inferences drawn from the text. 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b="1" sz="1000" lang="en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ELACC9-10RL2:</a:t>
            </a:r>
            <a:r>
              <a:rPr sz="1000" lang="en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 Determine a theme or central idea of text and analyze in detail its development over the course of the text, including how it emerges and is shaped and refined by specific details; provide an objective summary of the text. 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b="1" sz="1000" lang="en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ELACC9-10RL3: </a:t>
            </a:r>
            <a:r>
              <a:rPr sz="1000" lang="en">
                <a:solidFill>
                  <a:srgbClr val="EFEFEF"/>
                </a:solidFill>
                <a:latin typeface="Cambria"/>
                <a:ea typeface="Cambria"/>
                <a:cs typeface="Cambria"/>
                <a:sym typeface="Cambria"/>
              </a:rPr>
              <a:t>Analyze how complex characters (e.g., those with multiple or conflicting motivations) develop over the course of a text, interact with other characters, and advance the plot or develop the theme. 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EQ(‘s): What would the world be like without books? Why did Ray Bradbury name the novel what he did? 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-No more vocabulary quizzes this semester. . . The vocabulary test will be TBA.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-Continue reading the novel, </a:t>
            </a:r>
            <a:r>
              <a:rPr sz="1800" lang="en" i="1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Fahrenheit 451. </a:t>
            </a:r>
            <a:r>
              <a:rPr sz="1800" lang="en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Read pp.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-Begin working on select pages in packet.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-Expect pop quizzes over the novel! 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1800" lang="en">
                <a:solidFill>
                  <a:srgbClr val="F3F3F3"/>
                </a:solidFill>
                <a:latin typeface="Cambria"/>
                <a:ea typeface="Cambria"/>
                <a:cs typeface="Cambria"/>
                <a:sym typeface="Cambria"/>
              </a:rPr>
              <a:t>-Choose research topic by tomorrow. 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F3F3F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800">
              <a:solidFill>
                <a:srgbClr val="F3F3F3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 i="1"/>
              <a:t>Fahrenheit 451</a:t>
            </a:r>
            <a:r>
              <a:rPr sz="1800" lang="en"/>
              <a:t> Essay Topics: Choose one of the topics below by tomorrow!  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sz="1400"/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♦ Censorship and the suppression of ideas.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♦ The power and value of ideas.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♦ The meaning of a life richly lived.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♦ The power of interpersonal relationships.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♦ The power of conflicting ideas in developing a concept of truth, and the risk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to the uneducated or ignorant of falling prey to propaganda.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♦ The deadening power of technology when it suppresses or replaces true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human interaction or experience.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♦ The value and meaning of a free society. (While there are some risks to a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free society, the threat of a society that suppresses freedom is the very </a:t>
            </a:r>
          </a:p>
          <a:p>
            <a:pPr rtl="0"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sz="1800" lang="en"/>
              <a:t>possibility of being truly human.)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Notes: </a:t>
            </a:r>
          </a:p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1st (green sticky notes): pp.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5th (yellow sticky notes): pp. 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7th (blue sticky notes): pp.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Notes/Literary Terms: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 indent="-381000" marL="698500">
              <a:lnSpc>
                <a:spcPct val="120000"/>
              </a:lnSpc>
              <a:spcBef>
                <a:spcPts val="0"/>
              </a:spcBef>
              <a:buClr>
                <a:srgbClr val="F3F3F3"/>
              </a:buClr>
              <a:buSzPct val="100000"/>
              <a:buFont typeface="Arial"/>
              <a:buChar char="●"/>
            </a:pPr>
            <a:r>
              <a:rPr b="1" sz="2400" lang="en">
                <a:solidFill>
                  <a:srgbClr val="F3F3F3"/>
                </a:solidFill>
              </a:rPr>
              <a:t>Epigraph</a:t>
            </a:r>
            <a:r>
              <a:rPr sz="2400" lang="en">
                <a:solidFill>
                  <a:srgbClr val="F3F3F3"/>
                </a:solidFill>
              </a:rPr>
              <a:t>: a short quotation or saying at the beginning of a book or chapter, intended to suggest its theme.</a:t>
            </a:r>
          </a:p>
          <a:p>
            <a:pPr rtl="0" indent="457200" marL="457200">
              <a:spcBef>
                <a:spcPts val="0"/>
              </a:spcBef>
              <a:buNone/>
            </a:pPr>
            <a:r>
              <a:rPr lang="en"/>
              <a:t>  If they give you ruled paper,</a:t>
            </a:r>
          </a:p>
          <a:p>
            <a:pPr indent="457200" marL="914400">
              <a:spcBef>
                <a:spcPts val="0"/>
              </a:spcBef>
              <a:buNone/>
            </a:pPr>
            <a:r>
              <a:rPr lang="en"/>
              <a:t>write the other way (Jimenez).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5" name="Shape 1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Notes:</a:t>
            </a:r>
          </a:p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sz="2400" lang="en">
                <a:solidFill>
                  <a:srgbClr val="FFFFFF"/>
                </a:solidFill>
              </a:rPr>
              <a:t>Salamander:</a:t>
            </a:r>
            <a:r>
              <a:rPr sz="2400" lang="en">
                <a:solidFill>
                  <a:srgbClr val="FFFFFF"/>
                </a:solidFill>
              </a:rPr>
              <a:t> a mythical lizard-like creature said to live in fire or to be able to withstand its effects.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145775" x="2421775"/>
            <a:ext cy="2403974" cx="295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salamander &amp; phoenix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50150" x="535775"/>
            <a:ext cy="3405199" cx="815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y="205978" x="457200"/>
            <a:ext cy="857400" cx="6879600"/>
          </a:xfrm>
          <a:prstGeom prst="rect">
            <a:avLst/>
          </a:prstGeom>
        </p:spPr>
        <p:txBody>
          <a:bodyPr bIns="91425" rIns="91425" lIns="91425" t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Why is this true? </a:t>
            </a:r>
          </a:p>
        </p:txBody>
      </p:sp>
      <p:sp>
        <p:nvSpPr>
          <p:cNvPr id="131" name="Shape 131"/>
          <p:cNvSpPr txBox="1"/>
          <p:nvPr>
            <p:ph idx="1" type="body"/>
          </p:nvPr>
        </p:nvSpPr>
        <p:spPr>
          <a:xfrm>
            <a:off y="1200150" x="457200"/>
            <a:ext cy="3630300" cx="82296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1270450" x="457200"/>
            <a:ext cy="3466000" cx="652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teps">
  <a:themeElements>
    <a:clrScheme name="Custom 46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FD80C"/>
      </a:accent1>
      <a:accent2>
        <a:srgbClr val="CD108C"/>
      </a:accent2>
      <a:accent3>
        <a:srgbClr val="0990DB"/>
      </a:accent3>
      <a:accent4>
        <a:srgbClr val="AAAAAA"/>
      </a:accent4>
      <a:accent5>
        <a:srgbClr val="C3F180"/>
      </a:accent5>
      <a:accent6>
        <a:srgbClr val="FF986D"/>
      </a:accent6>
      <a:hlink>
        <a:srgbClr val="ABABAB"/>
      </a:hlink>
      <a:folHlink>
        <a:srgbClr val="666666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