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7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mail.fcboe.org/presentation/d/1JBKrAs8HKbfskdoTSKdq73vlOx8RgwRScUfq6njUq3g/edi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mail.fcboe.org/presentation/d/1ZUbrNfBfAbcQbyWyCMVvONxFngFSFVLxpk9LHlBYV_A/ed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638025"/>
            <a:ext cx="7772400" cy="132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914400" indent="457200" algn="l">
              <a:buNone/>
            </a:pPr>
            <a:r>
              <a:rPr lang="en"/>
              <a:t>Day 3, 8/13/13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54"/>
            <a:ext cx="7772400" cy="140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4800" b="1" dirty="0" smtClean="0">
                <a:solidFill>
                  <a:schemeClr val="lt1"/>
                </a:solidFill>
              </a:rPr>
              <a:t>FCHS</a:t>
            </a:r>
            <a:endParaRPr lang="en" sz="48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Forms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 dirty="0">
                <a:latin typeface="Trebuchet MS"/>
                <a:ea typeface="Trebuchet MS"/>
                <a:cs typeface="Trebuchet MS"/>
                <a:sym typeface="Trebuchet MS"/>
              </a:rPr>
              <a:t>-Turn in your syllabus &amp; plagiarism forms to the tray! (due Friday, 8/16)</a:t>
            </a:r>
          </a:p>
          <a:p>
            <a:r>
              <a:rPr lang="en-US" dirty="0" smtClean="0"/>
              <a:t>Get our your notebooks! </a:t>
            </a: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Warm Up/Notes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
Correct the following sentence </a:t>
            </a:r>
            <a:r>
              <a:rPr lang="en" i="1"/>
              <a:t>three </a:t>
            </a:r>
            <a:r>
              <a:rPr lang="en"/>
              <a:t>different ways: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en" sz="3600"/>
              <a:t>Deception runs through </a:t>
            </a:r>
            <a:r>
              <a:rPr lang="en" sz="3600" i="1"/>
              <a:t>Measure for Measure, </a:t>
            </a:r>
            <a:r>
              <a:rPr lang="en" sz="3600"/>
              <a:t>the Duke sets the  tone  by pretending to be a priest.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47"/>
            <a:ext cx="8229600" cy="908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Corrected Versions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87450"/>
            <a:ext cx="8229600" cy="52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/>
              <a:t>1) Deception runs through </a:t>
            </a:r>
            <a:r>
              <a:rPr lang="en" sz="2400" i="1" dirty="0"/>
              <a:t>Measure for Measure</a:t>
            </a:r>
            <a:r>
              <a:rPr lang="en" sz="6000" i="1" dirty="0"/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/>
              <a:t>The Duke sets the  tone  by pretending to be a priest.</a:t>
            </a:r>
          </a:p>
          <a:p>
            <a:endParaRPr dirty="0"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/>
              <a:t>2) Deception runs through </a:t>
            </a:r>
            <a:r>
              <a:rPr lang="en" sz="2400" i="1" dirty="0"/>
              <a:t>Measure for Measure</a:t>
            </a:r>
            <a:r>
              <a:rPr lang="en" sz="3600" i="1" dirty="0"/>
              <a:t>; </a:t>
            </a:r>
            <a:r>
              <a:rPr lang="en" sz="2400" dirty="0"/>
              <a:t>the Duke sets the tone by pretending to be a priest.</a:t>
            </a:r>
          </a:p>
          <a:p>
            <a:endParaRPr dirty="0"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/>
              <a:t>3) Deception runs through </a:t>
            </a:r>
            <a:r>
              <a:rPr lang="en" sz="2400" i="1" dirty="0"/>
              <a:t>Measure for Measure</a:t>
            </a:r>
            <a:r>
              <a:rPr lang="en" sz="3600" dirty="0"/>
              <a:t>, </a:t>
            </a:r>
            <a:r>
              <a:rPr lang="en" sz="2400" b="1" dirty="0"/>
              <a:t>and</a:t>
            </a:r>
            <a:r>
              <a:rPr lang="en" sz="2400" dirty="0"/>
              <a:t> the Duke sets the tone by pretending to be a priest.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Use a Semicolon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 u="sng" dirty="0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https://docs.google.com/a/mail.fcboe.org/presentation/d/1JBKrAs8HKbfskdoTSKdq73vlOx8RgwRScUfq6njUq3g/edit#slide=id.g1a3856dd_1_93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42"/>
            <a:ext cx="8229600" cy="44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Goals Letter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28725" y="620200"/>
            <a:ext cx="8358000" cy="594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>
                <a:latin typeface="Trebuchet MS"/>
                <a:ea typeface="Trebuchet MS"/>
                <a:cs typeface="Trebuchet MS"/>
                <a:sym typeface="Trebuchet MS"/>
              </a:rPr>
              <a:t>Write a one page letter to me addressing the following questions: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dirty="0">
                <a:latin typeface="Trebuchet MS"/>
                <a:ea typeface="Trebuchet MS"/>
                <a:cs typeface="Trebuchet MS"/>
                <a:sym typeface="Trebuchet MS"/>
              </a:rPr>
              <a:t>·  What are your goals for this year?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dirty="0">
                <a:latin typeface="Trebuchet MS"/>
                <a:ea typeface="Trebuchet MS"/>
                <a:cs typeface="Trebuchet MS"/>
                <a:sym typeface="Trebuchet MS"/>
              </a:rPr>
              <a:t>·  What is something you did well at last year?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dirty="0">
                <a:latin typeface="Trebuchet MS"/>
                <a:ea typeface="Trebuchet MS"/>
                <a:cs typeface="Trebuchet MS"/>
                <a:sym typeface="Trebuchet MS"/>
              </a:rPr>
              <a:t>·  What is something you need to improve upon (specifically in English class and/or as a student in general), and how do you plan to achieve it?</a:t>
            </a:r>
          </a:p>
          <a:p>
            <a:endParaRPr dirty="0"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•</a:t>
            </a:r>
            <a:r>
              <a:rPr lang="en" sz="1800" dirty="0"/>
              <a:t>No skipping lines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•</a:t>
            </a:r>
            <a:r>
              <a:rPr lang="en" sz="1800" dirty="0"/>
              <a:t>You are allowed to use only </a:t>
            </a:r>
            <a:r>
              <a:rPr lang="en" sz="1800" i="1" dirty="0"/>
              <a:t>one</a:t>
            </a:r>
            <a:r>
              <a:rPr lang="en" sz="1800" dirty="0"/>
              <a:t> linking verb (is, are, am, were, was, be, been etc.)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•</a:t>
            </a:r>
            <a:r>
              <a:rPr lang="en" sz="1800" dirty="0"/>
              <a:t>Use at least </a:t>
            </a:r>
            <a:r>
              <a:rPr lang="en" sz="1800" i="1" dirty="0"/>
              <a:t>three</a:t>
            </a:r>
            <a:r>
              <a:rPr lang="en" sz="1800" dirty="0"/>
              <a:t> semicolons in your letter</a:t>
            </a:r>
            <a:r>
              <a:rPr lang="en" b="1" dirty="0">
                <a:solidFill>
                  <a:srgbClr val="CC0000"/>
                </a:solidFill>
              </a:rPr>
              <a:t>;</a:t>
            </a:r>
            <a:r>
              <a:rPr lang="en" sz="1800" dirty="0"/>
              <a:t> this provides more variety stylistically- speaking.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Agenda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  <a:p>
            <a:pPr lvl="0" rtl="0">
              <a:buNone/>
            </a:pPr>
            <a:r>
              <a:rPr lang="en" dirty="0"/>
              <a:t>-Goals letter </a:t>
            </a:r>
          </a:p>
          <a:p>
            <a:pPr>
              <a:buNone/>
            </a:pPr>
            <a:endParaRPr dirty="0"/>
          </a:p>
          <a:p>
            <a:pPr lvl="0" rtl="0">
              <a:buNone/>
            </a:pPr>
            <a:r>
              <a:rPr lang="en" dirty="0" smtClean="0"/>
              <a:t>-If time permits, review </a:t>
            </a:r>
            <a:r>
              <a:rPr lang="en" dirty="0"/>
              <a:t>funny “grammar rules” (handout).</a:t>
            </a:r>
          </a:p>
          <a:p>
            <a:pPr>
              <a:buNone/>
            </a:pPr>
            <a:endParaRPr dirty="0"/>
          </a:p>
          <a:p>
            <a:pPr lvl="0" rtl="0">
              <a:buNone/>
            </a:pPr>
            <a:r>
              <a:rPr lang="en" dirty="0"/>
              <a:t>-Begin analyzing &amp; evaluating student samples </a:t>
            </a:r>
            <a:r>
              <a:rPr lang="en" dirty="0" smtClean="0"/>
              <a:t>(if </a:t>
            </a:r>
            <a:r>
              <a:rPr lang="en" dirty="0"/>
              <a:t>time </a:t>
            </a:r>
            <a:r>
              <a:rPr lang="en" dirty="0" smtClean="0"/>
              <a:t>permits). </a:t>
            </a:r>
            <a:endParaRPr lang="en" dirty="0"/>
          </a:p>
          <a:p>
            <a:pPr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County Rubric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https://docs.google.com/a/mail.fcboe.org/presentation/d/1ZUbrNfBfAbcQbyWyCMVvONxFngFSFVLxpk9LHlBYV_A/edit#slide=id.p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251</Words>
  <Application>Microsoft Office PowerPoint</Application>
  <PresentationFormat>On-screen Show (4:3)</PresentationFormat>
  <Paragraphs>36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/>
      <vt:lpstr>Day 3, 8/13/13</vt:lpstr>
      <vt:lpstr>Forms</vt:lpstr>
      <vt:lpstr>Warm Up/Notes</vt:lpstr>
      <vt:lpstr>Corrected Versions</vt:lpstr>
      <vt:lpstr>How to Use a Semicolon</vt:lpstr>
      <vt:lpstr>Goals Letter</vt:lpstr>
      <vt:lpstr>Agenda</vt:lpstr>
      <vt:lpstr>County Rubric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3, 8/13/13</dc:title>
  <dc:creator>Joye Server</dc:creator>
  <cp:lastModifiedBy>fcboe</cp:lastModifiedBy>
  <cp:revision>137</cp:revision>
  <dcterms:modified xsi:type="dcterms:W3CDTF">2013-08-15T16:39:34Z</dcterms:modified>
</cp:coreProperties>
</file>