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C8A1EE-0B24-4B26-8025-AB88E5E41EA5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3200B5-87DE-4B26-B19F-86DC47907B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8/29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American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Thursday, 8/29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1) oh </a:t>
            </a:r>
            <a:r>
              <a:rPr lang="en-US" dirty="0" smtClean="0"/>
              <a:t>were required to read macbeth one of shakepeares </a:t>
            </a:r>
            <a:r>
              <a:rPr lang="en-US" dirty="0" smtClean="0"/>
              <a:t>most famous </a:t>
            </a:r>
            <a:r>
              <a:rPr lang="en-US" dirty="0" smtClean="0"/>
              <a:t>plays if we take this </a:t>
            </a:r>
            <a:r>
              <a:rPr lang="en-US" dirty="0" smtClean="0"/>
              <a:t>course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/>
              <a:t>if your going shopping for cloths i hope the children if </a:t>
            </a:r>
            <a:r>
              <a:rPr lang="en-US" dirty="0" smtClean="0"/>
              <a:t>they wish </a:t>
            </a:r>
            <a:r>
              <a:rPr lang="en-US" dirty="0" smtClean="0"/>
              <a:t>can come with me to main street to watch the </a:t>
            </a:r>
            <a:r>
              <a:rPr lang="en-US" dirty="0" smtClean="0"/>
              <a:t>thanksgiving day </a:t>
            </a:r>
            <a:r>
              <a:rPr lang="en-US" dirty="0" smtClean="0"/>
              <a:t>parade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Oh</a:t>
            </a:r>
            <a:r>
              <a:rPr lang="en-US" dirty="0" smtClean="0"/>
              <a:t>, we’re required to read Macbeth, one of Shakespeare’s </a:t>
            </a:r>
            <a:r>
              <a:rPr lang="en-US" dirty="0" smtClean="0"/>
              <a:t>most famous </a:t>
            </a:r>
            <a:r>
              <a:rPr lang="en-US" dirty="0" smtClean="0"/>
              <a:t>plays,6 if we take this course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/>
              <a:t>If you’re going shopping for clothes, I hope the children, if </a:t>
            </a:r>
            <a:r>
              <a:rPr lang="en-US" dirty="0" smtClean="0"/>
              <a:t>they wish</a:t>
            </a:r>
            <a:r>
              <a:rPr lang="en-US" dirty="0" smtClean="0"/>
              <a:t>, can come with me to Main Street to watch </a:t>
            </a:r>
            <a:r>
              <a:rPr lang="en-US" dirty="0" smtClean="0"/>
              <a:t>the Thanksgiving </a:t>
            </a:r>
            <a:r>
              <a:rPr lang="en-US" dirty="0" smtClean="0"/>
              <a:t>Day parade.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Vote for class officers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Finish questions for trickster tales.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Native American Lit: Examine two controversial articles.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Finish answering questions for both trickster tales:</a:t>
            </a:r>
          </a:p>
          <a:p>
            <a:r>
              <a:rPr lang="en-US" sz="3600" dirty="0" smtClean="0"/>
              <a:t> “</a:t>
            </a:r>
            <a:r>
              <a:rPr lang="en-US" sz="3600" dirty="0" smtClean="0"/>
              <a:t>The Coyote and the Buffalo” pp. </a:t>
            </a:r>
            <a:r>
              <a:rPr lang="en-US" sz="3600" dirty="0" smtClean="0"/>
              <a:t>40-42 &amp;</a:t>
            </a:r>
          </a:p>
          <a:p>
            <a:r>
              <a:rPr lang="en-US" sz="3600" dirty="0" smtClean="0"/>
              <a:t>“</a:t>
            </a:r>
            <a:r>
              <a:rPr lang="en-US" sz="3600" dirty="0" smtClean="0"/>
              <a:t>The Fox and Coyote and Whale” pp. </a:t>
            </a:r>
            <a:r>
              <a:rPr lang="en-US" sz="3600" dirty="0" smtClean="0"/>
              <a:t>43-45) (10-15 mins).</a:t>
            </a:r>
          </a:p>
          <a:p>
            <a:r>
              <a:rPr lang="en-US" sz="3600" dirty="0" smtClean="0"/>
              <a:t>Tomorrow, go to the media center lab!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CLASS WORK/ HOMEWORK:</a:t>
            </a:r>
          </a:p>
          <a:p>
            <a:pPr>
              <a:buNone/>
            </a:pPr>
            <a:r>
              <a:rPr lang="en-US" dirty="0" smtClean="0"/>
              <a:t>Independent reading:  Read and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highlight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en-US" dirty="0" smtClean="0"/>
              <a:t>“Cultural </a:t>
            </a:r>
            <a:r>
              <a:rPr lang="en-US" dirty="0" smtClean="0"/>
              <a:t>Imperialism: An American Tradition” by Julia </a:t>
            </a:r>
            <a:r>
              <a:rPr lang="en-US" dirty="0" err="1" smtClean="0"/>
              <a:t>Galeota</a:t>
            </a:r>
            <a:r>
              <a:rPr lang="en-US" dirty="0" smtClean="0"/>
              <a:t> </a:t>
            </a:r>
            <a:r>
              <a:rPr lang="en-US" dirty="0" smtClean="0"/>
              <a:t>and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article entitled “Thanksgiving”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Highlight: </a:t>
            </a:r>
            <a:r>
              <a:rPr lang="en-US" dirty="0" smtClean="0"/>
              <a:t>words you don’t know, passages that are meaningful, and passages you don’t understand.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a list of words you don’t know, and look up the definitions as you go along! (You can define them as you go or create a chart on a separate sheet of paper.)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Expect POP QUIZZES at any point! *Review your </a:t>
            </a:r>
            <a:r>
              <a:rPr lang="en-US" dirty="0" smtClean="0"/>
              <a:t>notes/work </a:t>
            </a:r>
            <a:r>
              <a:rPr lang="en-US" dirty="0" smtClean="0"/>
              <a:t>nightly!*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Labor Day = Monday!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Sept 25</a:t>
            </a:r>
            <a:r>
              <a:rPr lang="en-US" baseline="30000" dirty="0" smtClean="0"/>
              <a:t>th</a:t>
            </a:r>
            <a:r>
              <a:rPr lang="en-US" dirty="0" smtClean="0"/>
              <a:t> is the writing test for </a:t>
            </a:r>
            <a:r>
              <a:rPr lang="en-US" i="1" dirty="0" smtClean="0"/>
              <a:t>all </a:t>
            </a:r>
            <a:r>
              <a:rPr lang="en-US" dirty="0" smtClean="0"/>
              <a:t>juniors!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1454</TotalTime>
  <Words>309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Thursday, 8/29</vt:lpstr>
      <vt:lpstr>Bell Ringer: Thursday, 8/29 </vt:lpstr>
      <vt:lpstr>Corrected Versions:</vt:lpstr>
      <vt:lpstr>Daily Agenda:</vt:lpstr>
      <vt:lpstr>Daily Agenda:</vt:lpstr>
      <vt:lpstr>Daily Agenda: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8/29</dc:title>
  <dc:creator>fcboe</dc:creator>
  <cp:lastModifiedBy>fcboe</cp:lastModifiedBy>
  <cp:revision>141</cp:revision>
  <dcterms:created xsi:type="dcterms:W3CDTF">2013-08-29T15:37:17Z</dcterms:created>
  <dcterms:modified xsi:type="dcterms:W3CDTF">2013-08-30T15:52:06Z</dcterms:modified>
</cp:coreProperties>
</file>