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91F75E-6851-4F6C-95FE-4714A97873E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A2E64F-8B1D-40D0-9B5B-66D7489CA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91F75E-6851-4F6C-95FE-4714A97873E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2E64F-8B1D-40D0-9B5B-66D7489CA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91F75E-6851-4F6C-95FE-4714A97873E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A2E64F-8B1D-40D0-9B5B-66D7489CA2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91F75E-6851-4F6C-95FE-4714A97873E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A2E64F-8B1D-40D0-9B5B-66D7489CA2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1/13/14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Begin Unit #1 vocabulary. First vocabulary quiz Friday, 1/24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Syllabus due Wednesday, 1/15.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Review characteristics of Romanticism. . . Know these!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Independently read excerpt from </a:t>
            </a:r>
            <a:r>
              <a:rPr lang="en-US" sz="2000" i="1" dirty="0" smtClean="0"/>
              <a:t>Walden</a:t>
            </a:r>
            <a:r>
              <a:rPr lang="en-US" sz="2000" dirty="0" smtClean="0"/>
              <a:t> pp. 381-391, and fill out quote chart. Finish for homework if you don’t in class! Be mindful of all the figurative language!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>
                <a:solidFill>
                  <a:srgbClr val="C00000"/>
                </a:solidFill>
              </a:rPr>
              <a:t>Quote chart due tomorrow, 1/14 for “Self-Reliance” and </a:t>
            </a:r>
            <a:r>
              <a:rPr lang="en-US" sz="2000" b="1" i="1" dirty="0" smtClean="0">
                <a:solidFill>
                  <a:srgbClr val="C00000"/>
                </a:solidFill>
              </a:rPr>
              <a:t>Walden</a:t>
            </a:r>
            <a:r>
              <a:rPr lang="en-US" sz="20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Essay test: “Self-Reliance”, </a:t>
            </a:r>
            <a:r>
              <a:rPr lang="en-US" sz="2000" i="1" dirty="0" smtClean="0"/>
              <a:t>Walden</a:t>
            </a:r>
            <a:r>
              <a:rPr lang="en-US" sz="2000" dirty="0" smtClean="0"/>
              <a:t>, and </a:t>
            </a:r>
            <a:r>
              <a:rPr lang="en-US" sz="2000" i="1" dirty="0" smtClean="0"/>
              <a:t>Dead Poet’s </a:t>
            </a:r>
            <a:br>
              <a:rPr lang="en-US" sz="2000" i="1" dirty="0" smtClean="0"/>
            </a:br>
            <a:r>
              <a:rPr lang="en-US" sz="2000" i="1" dirty="0" smtClean="0"/>
              <a:t>Society *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Be prepared for a quiz!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IF begins </a:t>
            </a:r>
            <a:r>
              <a:rPr lang="en-US" sz="2000" dirty="0" smtClean="0"/>
              <a:t>Wednesday.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337</TotalTime>
  <Words>97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Monday, 1/13/14</vt:lpstr>
      <vt:lpstr>Daily Agenda: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1/13/14</dc:title>
  <dc:creator>FCBOE</dc:creator>
  <cp:lastModifiedBy>FCBOE</cp:lastModifiedBy>
  <cp:revision>9</cp:revision>
  <dcterms:created xsi:type="dcterms:W3CDTF">2014-01-13T13:16:28Z</dcterms:created>
  <dcterms:modified xsi:type="dcterms:W3CDTF">2014-01-13T21:12:09Z</dcterms:modified>
</cp:coreProperties>
</file>