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E11956-BF38-487F-BE89-94842F79DE1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55DE01-99F9-4534-9FAF-001AEAC3B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</a:t>
            </a:r>
            <a:r>
              <a:rPr lang="en-US" dirty="0" err="1" smtClean="0"/>
              <a:t>composotion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10/08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</a:t>
            </a:r>
            <a:r>
              <a:rPr lang="en-US" dirty="0" smtClean="0"/>
              <a:t>Ringer: Tuesday, 10/08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 smtClean="0"/>
              <a:t>add no more </a:t>
            </a:r>
            <a:r>
              <a:rPr lang="en-US" dirty="0" smtClean="0"/>
              <a:t>then </a:t>
            </a:r>
            <a:r>
              <a:rPr lang="en-US" dirty="0" smtClean="0"/>
              <a:t>one half cup of the water and </a:t>
            </a:r>
            <a:r>
              <a:rPr lang="en-US" dirty="0" smtClean="0"/>
              <a:t>yeast mixture </a:t>
            </a:r>
            <a:r>
              <a:rPr lang="en-US" dirty="0" smtClean="0"/>
              <a:t>to the flour louis if you want the pizza dough to </a:t>
            </a:r>
            <a:r>
              <a:rPr lang="en-US" dirty="0" smtClean="0"/>
              <a:t>be a sucess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add </a:t>
            </a:r>
            <a:r>
              <a:rPr lang="en-US" dirty="0" smtClean="0"/>
              <a:t>any more </a:t>
            </a:r>
            <a:r>
              <a:rPr lang="en-US" dirty="0" smtClean="0"/>
              <a:t>than </a:t>
            </a:r>
            <a:r>
              <a:rPr lang="en-US" dirty="0" smtClean="0"/>
              <a:t>one-half cup of </a:t>
            </a:r>
            <a:r>
              <a:rPr lang="en-US" dirty="0" smtClean="0"/>
              <a:t>the water-and-yeast </a:t>
            </a:r>
            <a:r>
              <a:rPr lang="en-US" dirty="0" smtClean="0"/>
              <a:t>mixture to the flour, Louis, if you want </a:t>
            </a:r>
            <a:r>
              <a:rPr lang="en-US" dirty="0" smtClean="0"/>
              <a:t>the pizza </a:t>
            </a:r>
            <a:r>
              <a:rPr lang="en-US" dirty="0" smtClean="0"/>
              <a:t>dough to be a success.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reading Act III; watch it if time permits.</a:t>
            </a:r>
          </a:p>
          <a:p>
            <a:pPr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: pp. </a:t>
            </a:r>
            <a:r>
              <a:rPr lang="en-US" smtClean="0"/>
              <a:t>213-219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 on reading guides &amp; quotation charts.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330</TotalTime>
  <Words>102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FCHS: American Literature &amp; composotion a</vt:lpstr>
      <vt:lpstr>Bell Ringer: Tuesday, 10/08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Literature &amp; composotion a</dc:title>
  <dc:creator>fcboe</dc:creator>
  <cp:lastModifiedBy>fcboe</cp:lastModifiedBy>
  <cp:revision>15</cp:revision>
  <dcterms:created xsi:type="dcterms:W3CDTF">2013-10-08T12:44:05Z</dcterms:created>
  <dcterms:modified xsi:type="dcterms:W3CDTF">2013-10-08T20:04:09Z</dcterms:modified>
</cp:coreProperties>
</file>