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5F6F-EC88-42E2-BA0A-E673CF5C1F2F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1C7-DF15-4A93-B211-2E89FC10E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5F6F-EC88-42E2-BA0A-E673CF5C1F2F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1C7-DF15-4A93-B211-2E89FC10E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5F6F-EC88-42E2-BA0A-E673CF5C1F2F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1C7-DF15-4A93-B211-2E89FC10E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5F6F-EC88-42E2-BA0A-E673CF5C1F2F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1C7-DF15-4A93-B211-2E89FC10E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5F6F-EC88-42E2-BA0A-E673CF5C1F2F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1C7-DF15-4A93-B211-2E89FC10E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5F6F-EC88-42E2-BA0A-E673CF5C1F2F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1C7-DF15-4A93-B211-2E89FC10E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5F6F-EC88-42E2-BA0A-E673CF5C1F2F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1C7-DF15-4A93-B211-2E89FC10E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5F6F-EC88-42E2-BA0A-E673CF5C1F2F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1C7-DF15-4A93-B211-2E89FC10E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5F6F-EC88-42E2-BA0A-E673CF5C1F2F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1C7-DF15-4A93-B211-2E89FC10E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5F6F-EC88-42E2-BA0A-E673CF5C1F2F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1C7-DF15-4A93-B211-2E89FC10E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5F6F-EC88-42E2-BA0A-E673CF5C1F2F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4461C7-DF15-4A93-B211-2E89FC10E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455F6F-EC88-42E2-BA0A-E673CF5C1F2F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4461C7-DF15-4A93-B211-2E89FC10EC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10/14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</a:t>
            </a:r>
            <a:r>
              <a:rPr lang="en-US" dirty="0" smtClean="0"/>
              <a:t>HS</a:t>
            </a:r>
            <a:r>
              <a:rPr lang="en-US" dirty="0" smtClean="0"/>
              <a:t>: AMERICAN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Monday, 10/14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None today </a:t>
            </a:r>
            <a:r>
              <a:rPr lang="en-US" sz="4400" dirty="0" smtClean="0">
                <a:sym typeface="Wingdings" pitchFamily="2" charset="2"/>
              </a:rPr>
              <a:t>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Thesis draft #1 </a:t>
            </a:r>
            <a:r>
              <a:rPr lang="en-US" b="1" dirty="0" smtClean="0"/>
              <a:t>due tomorrow </a:t>
            </a:r>
            <a:r>
              <a:rPr lang="en-US" dirty="0" smtClean="0"/>
              <a:t>(Tuesday, 10/15).</a:t>
            </a:r>
          </a:p>
          <a:p>
            <a:r>
              <a:rPr lang="en-US" dirty="0" smtClean="0"/>
              <a:t>Discuss the elements of a good thesis (OWL PowerPoint)</a:t>
            </a:r>
          </a:p>
          <a:p>
            <a:r>
              <a:rPr lang="en-US" dirty="0" smtClean="0"/>
              <a:t>Include the TAG (title, author, and genre).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PSAT Wednesday (Activity Bell </a:t>
            </a:r>
            <a:r>
              <a:rPr lang="en-US" dirty="0" smtClean="0"/>
              <a:t>Schedule): 1</a:t>
            </a:r>
            <a:r>
              <a:rPr lang="en-US" baseline="30000" dirty="0" smtClean="0"/>
              <a:t>st</a:t>
            </a:r>
            <a:r>
              <a:rPr lang="en-US" dirty="0" smtClean="0"/>
              <a:t>-3</a:t>
            </a:r>
            <a:r>
              <a:rPr lang="en-US" baseline="30000" dirty="0" smtClean="0"/>
              <a:t>rd</a:t>
            </a:r>
            <a:r>
              <a:rPr lang="en-US" dirty="0" smtClean="0"/>
              <a:t> periods in the afternoon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Finish Act IV today: </a:t>
            </a:r>
            <a:r>
              <a:rPr lang="en-US" dirty="0" smtClean="0"/>
              <a:t>pp.? -end </a:t>
            </a:r>
            <a:r>
              <a:rPr lang="en-US" dirty="0" smtClean="0"/>
              <a:t>of Act IV.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Continue working on reading guides &amp; quotation charts. </a:t>
            </a:r>
            <a:endParaRPr lang="en-US" b="1" dirty="0" smtClean="0"/>
          </a:p>
          <a:p>
            <a:r>
              <a:rPr lang="en-US" dirty="0" smtClean="0"/>
              <a:t>Documented sentence outlines this week. . 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 week progress reports issued Tuesday, 10/22. Bring them back by Friday, 10/25 for extra credit.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Test </a:t>
            </a:r>
            <a:r>
              <a:rPr lang="en-US" dirty="0" smtClean="0"/>
              <a:t>over </a:t>
            </a:r>
            <a:r>
              <a:rPr lang="en-US" i="1" dirty="0" smtClean="0"/>
              <a:t>The Crucible </a:t>
            </a:r>
            <a:r>
              <a:rPr lang="en-US" dirty="0" smtClean="0"/>
              <a:t>next </a:t>
            </a:r>
            <a:r>
              <a:rPr lang="en-US" dirty="0" smtClean="0"/>
              <a:t>week/TBA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Documented </a:t>
            </a:r>
            <a:r>
              <a:rPr lang="en-US" smtClean="0"/>
              <a:t>sentence outlines &amp; rough </a:t>
            </a:r>
            <a:r>
              <a:rPr lang="en-US" dirty="0" smtClean="0"/>
              <a:t>draft next week. . 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413</TotalTime>
  <Words>137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Monday, 10/14</vt:lpstr>
      <vt:lpstr>Bell Ringer: Monday, 10/14</vt:lpstr>
      <vt:lpstr>Daily Agenda:</vt:lpstr>
      <vt:lpstr>Daily Agenda: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10/14</dc:title>
  <dc:creator>fcboe</dc:creator>
  <cp:lastModifiedBy>fcboe</cp:lastModifiedBy>
  <cp:revision>19</cp:revision>
  <dcterms:created xsi:type="dcterms:W3CDTF">2013-10-14T12:19:08Z</dcterms:created>
  <dcterms:modified xsi:type="dcterms:W3CDTF">2013-10-14T20:09:19Z</dcterms:modified>
</cp:coreProperties>
</file>