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43D613-58B8-43AE-9ED2-754B415AAF8A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9D092B-D6E0-4D61-BF2F-D3C13014E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10/2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Wed, 10/2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None today! </a:t>
            </a:r>
            <a:r>
              <a:rPr lang="en-US" sz="4400" dirty="0" smtClean="0">
                <a:sym typeface="Wingdings" pitchFamily="2" charset="2"/>
              </a:rPr>
              <a:t>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Bell ringer quiz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seats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 smtClean="0"/>
              <a:t>research packets.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reading Act II of </a:t>
            </a:r>
            <a:r>
              <a:rPr lang="en-US" i="1" dirty="0" smtClean="0"/>
              <a:t>The Crucible. </a:t>
            </a:r>
            <a:r>
              <a:rPr lang="en-US" dirty="0" smtClean="0"/>
              <a:t>Watch if time permits. 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: pp. 195-205 (end of Act II)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Reading guides for </a:t>
            </a:r>
            <a:r>
              <a:rPr lang="en-US" dirty="0" smtClean="0"/>
              <a:t>Acts </a:t>
            </a:r>
            <a:r>
              <a:rPr lang="en-US" dirty="0" smtClean="0"/>
              <a:t>I &amp; Act II due: Thursday, 10/3 (Make sure you have your textbook at home in case you need to refer to it later!)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Quotation charts due </a:t>
            </a:r>
            <a:r>
              <a:rPr lang="en-US" smtClean="0"/>
              <a:t>for </a:t>
            </a:r>
            <a:r>
              <a:rPr lang="en-US" smtClean="0"/>
              <a:t>Acts </a:t>
            </a:r>
            <a:r>
              <a:rPr lang="en-US" dirty="0" smtClean="0"/>
              <a:t>I and II: Friday, 10/4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reading guides &amp; quotation charts in class.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Expect  </a:t>
            </a:r>
            <a:r>
              <a:rPr lang="en-US" dirty="0" smtClean="0"/>
              <a:t>pop quizzes soon!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sure you’ve kept up with your bell-ringers too; expect a pop quiz at any point!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PSAT October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352</TotalTime>
  <Words>138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Wednesday, 10/2</vt:lpstr>
      <vt:lpstr>Bell Ringer: Wed, 10/2</vt:lpstr>
      <vt:lpstr>Daily Agenda:</vt:lpstr>
      <vt:lpstr>Daily 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10/2</dc:title>
  <dc:creator>fcboe</dc:creator>
  <cp:lastModifiedBy>fcboe</cp:lastModifiedBy>
  <cp:revision>13</cp:revision>
  <dcterms:created xsi:type="dcterms:W3CDTF">2013-10-02T12:33:27Z</dcterms:created>
  <dcterms:modified xsi:type="dcterms:W3CDTF">2013-10-02T19:52:35Z</dcterms:modified>
</cp:coreProperties>
</file>