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48FE7-4317-4562-84B6-75E76F22EADB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F5360-0AC2-4F23-BD6A-F293490994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48FE7-4317-4562-84B6-75E76F22EADB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F5360-0AC2-4F23-BD6A-F29349099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48FE7-4317-4562-84B6-75E76F22EADB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F5360-0AC2-4F23-BD6A-F29349099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48FE7-4317-4562-84B6-75E76F22EADB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F5360-0AC2-4F23-BD6A-F29349099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48FE7-4317-4562-84B6-75E76F22EADB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F5360-0AC2-4F23-BD6A-F293490994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48FE7-4317-4562-84B6-75E76F22EADB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F5360-0AC2-4F23-BD6A-F29349099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48FE7-4317-4562-84B6-75E76F22EADB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F5360-0AC2-4F23-BD6A-F293490994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48FE7-4317-4562-84B6-75E76F22EADB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F5360-0AC2-4F23-BD6A-F29349099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48FE7-4317-4562-84B6-75E76F22EADB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F5360-0AC2-4F23-BD6A-F29349099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48FE7-4317-4562-84B6-75E76F22EADB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F5360-0AC2-4F23-BD6A-F29349099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6048FE7-4317-4562-84B6-75E76F22EADB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0AF5360-0AC2-4F23-BD6A-F29349099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6048FE7-4317-4562-84B6-75E76F22EADB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0AF5360-0AC2-4F23-BD6A-F29349099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FC</a:t>
            </a:r>
            <a:r>
              <a:rPr lang="en-US" dirty="0" smtClean="0"/>
              <a:t>HS</a:t>
            </a:r>
            <a:r>
              <a:rPr lang="en-US" dirty="0" smtClean="0"/>
              <a:t>: American literature &amp; Composition 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Monday, 10/07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Monday, 10/07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serious </a:t>
            </a:r>
            <a:r>
              <a:rPr lang="en-US" sz="3200" dirty="0" smtClean="0"/>
              <a:t>money a satire on the english financial system under margaret thatchers tory government became a hit on broadway after it’s initial success in london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Serious Money</a:t>
            </a:r>
            <a:r>
              <a:rPr lang="en-US" dirty="0" smtClean="0"/>
              <a:t>, a satire on the English financial system under Margaret Thatcher’s Tory government, became a hit on Broadway after its initial success in London.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Literary Analysis Step 1 (quotation charts for Acts I &amp; II)  = ½ credit today only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Begin Act III</a:t>
            </a:r>
            <a:r>
              <a:rPr lang="en-US" dirty="0" smtClean="0"/>
              <a:t>. Pp. </a:t>
            </a:r>
            <a:r>
              <a:rPr lang="en-US" smtClean="0"/>
              <a:t>207-213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Second reading check for Acts III &amp; IV when we finish the play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275</TotalTime>
  <Words>110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FCHS: American literature &amp; Composition A</vt:lpstr>
      <vt:lpstr>Bell Ringer: Monday, 10/07</vt:lpstr>
      <vt:lpstr>Corrected</vt:lpstr>
      <vt:lpstr>Daily Agenda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WHS: American literature &amp; Composition A</dc:title>
  <dc:creator>fcboe</dc:creator>
  <cp:lastModifiedBy>fcboe</cp:lastModifiedBy>
  <cp:revision>8</cp:revision>
  <dcterms:created xsi:type="dcterms:W3CDTF">2013-10-07T12:23:41Z</dcterms:created>
  <dcterms:modified xsi:type="dcterms:W3CDTF">2013-10-07T19:33:51Z</dcterms:modified>
</cp:coreProperties>
</file>